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60" r:id="rId3"/>
    <p:sldId id="257" r:id="rId4"/>
    <p:sldId id="258" r:id="rId5"/>
    <p:sldId id="262" r:id="rId6"/>
    <p:sldId id="261" r:id="rId7"/>
    <p:sldId id="259" r:id="rId8"/>
    <p:sldId id="264" r:id="rId9"/>
    <p:sldId id="263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4BEDC2B-C060-1422-AA15-D14CF77912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9D10A1-93E1-A846-A218-B9233D49602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615C7CB9-F6C3-4119-94D4-EC1088FF21D0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F09A684-D6D5-3D1D-6DCB-C02A8442393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474D0D4-AF6E-59A6-06C1-0AD26D9B18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7AA7AC-3577-791C-6CFE-D0D6ED63608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114AF-EA3B-FEF0-61D5-CDB9A97957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CDB14DFF-ED13-46F8-BA8C-E6A7E53D364B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3BB1CF92-55EE-9073-EED6-F764AABBE26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3B3AD9C-E932-EFA8-055E-6AD34DA262A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B6A920EC-8C8B-D5D3-FCFA-158C53992D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4A863F7-ADBD-4062-898A-18F47E0C37FC}" type="slidenum">
              <a:rPr lang="en-CA" altLang="en-US"/>
              <a:pPr>
                <a:spcBef>
                  <a:spcPct val="0"/>
                </a:spcBef>
              </a:pPr>
              <a:t>1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C2536C85-5F76-FEE1-F321-0AAE96B7C94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8AF9A441-16F3-DED4-8F7F-A905E1A792E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9F2ADA0D-9051-43A8-06B3-5F7D63BEA1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5E76BE3-17F0-437D-9136-154E15CAFC8A}" type="slidenum">
              <a:rPr lang="en-CA" altLang="en-US"/>
              <a:pPr>
                <a:spcBef>
                  <a:spcPct val="0"/>
                </a:spcBef>
              </a:pPr>
              <a:t>2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607A8BC0-94E8-BBF1-32F0-E2F5018F90C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73C1C405-379D-A552-800E-7AD12869D6C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B1C48657-757D-6913-A073-41BB241A0F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7BB4386-762D-4781-96A9-94CC849FACD0}" type="slidenum">
              <a:rPr lang="en-CA" altLang="en-US"/>
              <a:pPr>
                <a:spcBef>
                  <a:spcPct val="0"/>
                </a:spcBef>
              </a:pPr>
              <a:t>3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C1EDE495-8B23-7023-4C88-BF6033812CC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077DDA8A-60F9-2FB8-1745-98338B0C7DB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A88F9321-759B-2B74-BC73-84BD71A949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647B7A1-53AB-42A5-B866-5F59F6662CF2}" type="slidenum">
              <a:rPr lang="en-CA" altLang="en-US"/>
              <a:pPr>
                <a:spcBef>
                  <a:spcPct val="0"/>
                </a:spcBef>
              </a:pPr>
              <a:t>4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6296D13D-99CB-1F2F-5EC4-954A9D834C4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3FB4F716-D8E8-EC66-006E-9F444013AC0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83843A18-1523-6D48-5E35-8CB0C73823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8B5CC89-73E0-4D48-B609-EB22B3A3ADB5}" type="slidenum">
              <a:rPr lang="en-CA" altLang="en-US"/>
              <a:pPr>
                <a:spcBef>
                  <a:spcPct val="0"/>
                </a:spcBef>
              </a:pPr>
              <a:t>5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F1ABF39B-E2BE-F18F-F541-3861E69237D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F9916E5F-AD0D-CDD1-F358-7A72F2C9B6A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5ED15538-DB29-5CBC-AF91-3F26E9DC29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E85BB24-1D4B-4805-8318-23B921D9B625}" type="slidenum">
              <a:rPr lang="en-CA" altLang="en-US"/>
              <a:pPr>
                <a:spcBef>
                  <a:spcPct val="0"/>
                </a:spcBef>
              </a:pPr>
              <a:t>6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BAEC7B09-5C44-C1FA-512A-DEC1C75BB58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B8C2E291-EC7F-C05E-B872-38041BCD557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689ED45D-56E2-8CAE-4A1A-D6980AF0CD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6985A2C-8B9E-45CF-9557-D3FF390D9F9E}" type="slidenum">
              <a:rPr lang="en-CA" altLang="en-US"/>
              <a:pPr>
                <a:spcBef>
                  <a:spcPct val="0"/>
                </a:spcBef>
              </a:pPr>
              <a:t>7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799E0A7D-C50D-AF3E-2553-4B196100567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9C5F8058-72F7-EA49-206A-DC5936E70D8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D2B1E507-7AB2-3E7A-BA8C-3F3D9D9BFA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7F3E874-C4F9-47A2-B633-BAF41EF5CF30}" type="slidenum">
              <a:rPr lang="en-CA" altLang="en-US"/>
              <a:pPr>
                <a:spcBef>
                  <a:spcPct val="0"/>
                </a:spcBef>
              </a:pPr>
              <a:t>8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B830C0A0-8DDE-0735-41E0-71C919F348F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D8953BA8-1285-24F9-D557-47F79732C1B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FBE2A2E7-695F-C74E-5823-AFEA2F4906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569FCE7-E39F-42FF-8800-196EBDD5F922}" type="slidenum">
              <a:rPr lang="en-CA" altLang="en-US"/>
              <a:pPr>
                <a:spcBef>
                  <a:spcPct val="0"/>
                </a:spcBef>
              </a:pPr>
              <a:t>9</a:t>
            </a:fld>
            <a:endParaRPr lang="en-CA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C141FE5-7FA1-10B9-16BC-99B025A5662A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ECB4342-64C2-D9FB-96F2-950CE5F99223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3DD2C35-E30B-D838-6C3E-C55AC54E22B8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EBAFE0-DE0D-F8D7-FACB-814AEF95CC6F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011D5050-A5D0-3AD3-3402-DC24AA552F72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BE6E0B45-2F52-03A5-5ABD-63FCB0210BB0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BAD7D3FE-6C25-3E44-C9C7-3BE5B96CF2A4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11BBFD11-ED6E-6002-5490-27213BD04E6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582C7BB6-08CB-F800-FBE0-C4868CD92AE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FBEEF2C4-22E4-7C2C-9819-305B22601AD5}"/>
              </a:ext>
            </a:extLst>
          </p:cNvPr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2E4A55-1EB6-C219-3479-1CB38AF19E9F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264EC5F-8CEE-A807-0A81-264B4E133F4C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E3FBC604-C8F1-2EEF-B0A0-D35542F850E9}"/>
              </a:ext>
            </a:extLst>
          </p:cNvPr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9AA5216-EF71-117A-D239-3B8609F09C90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65B3B3C-7D8F-48EA-D9DD-66B0FD3E40E5}"/>
              </a:ext>
            </a:extLst>
          </p:cNvPr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D503CCE8-8604-202F-8DD8-7EC414CD0C95}"/>
              </a:ext>
            </a:extLst>
          </p:cNvPr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Date Placeholder 27">
            <a:extLst>
              <a:ext uri="{FF2B5EF4-FFF2-40B4-BE49-F238E27FC236}">
                <a16:creationId xmlns:a16="http://schemas.microsoft.com/office/drawing/2014/main" id="{7B0917F3-4D87-5ABF-218A-0A6036AF1126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A537E-46A1-40CA-B288-DDCB5041A404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21" name="Footer Placeholder 16">
            <a:extLst>
              <a:ext uri="{FF2B5EF4-FFF2-40B4-BE49-F238E27FC236}">
                <a16:creationId xmlns:a16="http://schemas.microsoft.com/office/drawing/2014/main" id="{A7164613-BB77-1891-F9E6-9962287FE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28">
            <a:extLst>
              <a:ext uri="{FF2B5EF4-FFF2-40B4-BE49-F238E27FC236}">
                <a16:creationId xmlns:a16="http://schemas.microsoft.com/office/drawing/2014/main" id="{ABC6E4D9-2046-BEFF-4DAC-3025FA0F7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CD768EFD-F149-4A9A-A13B-0CF630A5ABA2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7477652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790F7BCD-1437-5996-ADFA-76316BBF7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E9EBC-C832-40CA-A699-099D16713A52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65645ED3-42D3-F578-ACAD-387073042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745E0FFB-D0F9-9950-0050-10743EE37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FFD4B-2B79-4D43-91C4-ED82AF462979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254642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2D733407-B90C-81D6-9ABF-C8C2D4496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6D822-89C1-4277-AB53-9F2151C8C6F0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7BB2A7D6-96DA-06D2-688A-B3D22F66D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6396AB7A-AB93-E66C-9937-A32BC1BA8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FE8DAD-EF1C-4D8C-BDC2-F5B3E874EBEF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784365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29A90E3B-6609-7733-01DF-8BE996A82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7C52C-16EB-4BCE-8E57-9F53B7A4708B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4439AA86-268C-0CF7-0289-1534F3225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B36EE36B-F17A-33CB-A7A8-CE95DEEE3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2BB741-4469-4BAB-AF85-CA27262F6D8D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284040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DD5F8D0-99F5-E6B9-8335-938350C3838B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E3999D-F980-C21D-AE17-69200311E414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369DD31-B4CD-8058-A96F-19CBF91A6358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8305E8-E83B-FBA8-4BBD-A2BDF8786225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6FC0655E-579F-AE6F-B581-659FF6A8F88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D5360503-C2A7-2611-0590-4D57F3E6B9F8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F680CBD2-B78C-8421-BDE9-F17F82E32C01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8E70282E-43EA-0469-87AA-49491E9E75C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70CFF286-7583-977E-7C4D-9C05963E66D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4504652-3009-AAD4-B7E9-64B9A3E4B8DC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90250F-B0DA-6959-A440-03C29863C07D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FF125AE-83A5-8048-43F9-CD6886AF796B}"/>
              </a:ext>
            </a:extLst>
          </p:cNvPr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DCDEF5A-5227-5457-784F-66B4F97AFF47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B598C51-1B95-ED4F-CF22-B8F3B61AE7C3}"/>
              </a:ext>
            </a:extLst>
          </p:cNvPr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EC7D8D5-5B5C-233F-44F2-9DBE63E5D330}"/>
              </a:ext>
            </a:extLst>
          </p:cNvPr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006F4BEE-4151-D8C8-D600-58DE1CFEAFEF}"/>
              </a:ext>
            </a:extLst>
          </p:cNvPr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7BED4016-5719-1D08-2DFD-91E20B104DDB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32662-DC97-4006-80C3-A09AF8C3759E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B6FF3393-6AC1-BC9C-7C34-79C844F0D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55A0F87C-3306-A75E-5D40-3F44FA8F1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98FB0737-32FB-475C-9387-153029AF1BB2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1266822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6ADBF86D-9765-1AA6-AAB0-58BDB3E95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F698D-FF5D-4D16-8B42-C3B971F6ADEF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84C6B99F-1718-8BA5-99C8-01C1A0507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83B93D33-166E-CB01-62E8-96F86C1FA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21870D-5720-4965-B2E3-664B8F004756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169563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431D0E4B-2AE6-24E5-6533-49AC2BBD6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37582-368D-42F0-A30B-98DE75735E25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5003E7EE-DD29-E0F2-F124-D38628475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11F07E35-9E48-CD32-2E89-BE74A2140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C160D0-7C3F-40A4-99FE-9EB72EF17388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279665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20BB120F-5585-0E47-000D-133B56A27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78D3E-DD73-4E9B-9849-EED6B7719119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61BD9596-F533-C511-B194-54FF66299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4980B39E-1F98-7FC0-13B7-D68C8FC90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AE61A1-6FA5-46C9-9243-0F70ACFFA9E0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437088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5D48A4CC-8BEB-3CA0-B03D-A855FF21C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2AA62-4449-440E-B544-6927608E29E2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D5104C-FFC9-C177-C0A4-CB1CA9086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1AC5EFB3-3D2B-324E-6E16-F81D73E46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51477-0A55-4824-9A7E-43ACFCBBEB4D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84055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F00C2540-64AD-9069-8006-C535BFDF7A9D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D6712EE8-7403-3111-F450-124BCC1C1B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Straight Connector 16">
            <a:extLst>
              <a:ext uri="{FF2B5EF4-FFF2-40B4-BE49-F238E27FC236}">
                <a16:creationId xmlns:a16="http://schemas.microsoft.com/office/drawing/2014/main" id="{5BCCAE19-50FC-E119-2804-A3EAE1AADBA3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Straight Connector 17">
            <a:extLst>
              <a:ext uri="{FF2B5EF4-FFF2-40B4-BE49-F238E27FC236}">
                <a16:creationId xmlns:a16="http://schemas.microsoft.com/office/drawing/2014/main" id="{B01055DF-0679-B859-2A88-2888945F7D78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F18A193-280A-8AD4-5109-0AB37859FA39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" name="Straight Connector 19">
            <a:extLst>
              <a:ext uri="{FF2B5EF4-FFF2-40B4-BE49-F238E27FC236}">
                <a16:creationId xmlns:a16="http://schemas.microsoft.com/office/drawing/2014/main" id="{0BF779F2-00E1-9DDA-5562-BEC3550EB130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D8BDA2F-3052-1250-B6A3-147B0C982AF7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20">
            <a:extLst>
              <a:ext uri="{FF2B5EF4-FFF2-40B4-BE49-F238E27FC236}">
                <a16:creationId xmlns:a16="http://schemas.microsoft.com/office/drawing/2014/main" id="{B49F2AD5-270D-983B-0660-87C25E5AE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AFD3F-AAE2-4FA7-92F3-13F9095A8DEA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12" name="Slide Number Placeholder 21">
            <a:extLst>
              <a:ext uri="{FF2B5EF4-FFF2-40B4-BE49-F238E27FC236}">
                <a16:creationId xmlns:a16="http://schemas.microsoft.com/office/drawing/2014/main" id="{60AE1663-58BB-4FE5-EF74-9AF6A4E6298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7CD64E0-7126-49CC-8A38-E4DD19BD7444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3" name="Footer Placeholder 22">
            <a:extLst>
              <a:ext uri="{FF2B5EF4-FFF2-40B4-BE49-F238E27FC236}">
                <a16:creationId xmlns:a16="http://schemas.microsoft.com/office/drawing/2014/main" id="{C637306E-443A-1584-C1CD-104D023D447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43720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549064BF-DF06-FD5C-644B-92EB778D5084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373A66D-4096-3D2B-82AB-E5B46C7E90AC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7D1D4911-892C-D143-1846-A52F752F1B0C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A048CC0-356B-2743-DE5C-DFB0A98F07F3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85C2B479-71A4-93A9-C4F3-B4C4E34BFE63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32AFAE4C-5F4A-FCA6-81AC-A2DD4E790B36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59CF6477-534E-BB41-AF04-750FDFE6EA5D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23FBFAF0-7579-EB5E-D28C-1858CF744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DCCF8-C9FC-4C6A-BE3A-5EAFB775EB44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B572FD93-7422-1F09-F12D-210F639A00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37F9760-1EBC-4A18-8C7E-42BF5B54AC9C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7A16B786-A574-B9AC-DB49-15F3D2EFF24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0498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76C12C47-28CC-3FCD-C8CA-FC6B07D0CB55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A644AFD7-2A25-F52D-92E0-DEC7E4D44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DBE79262-B8D8-5A37-A51C-670BF31E62B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F4501BBB-9FC9-9C5C-8A38-F05AB4BE25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2"/>
                </a:solidFill>
                <a:latin typeface="Century Schoolbook" pitchFamily="18" charset="0"/>
                <a:cs typeface="Arial" charset="0"/>
              </a:defRPr>
            </a:lvl1pPr>
          </a:lstStyle>
          <a:p>
            <a:pPr>
              <a:defRPr/>
            </a:pPr>
            <a:fld id="{FE996B63-DC1C-4235-840B-808EF6F4D855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014C02-DA1B-3588-14AB-55ECC532BB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2"/>
                </a:solidFill>
                <a:latin typeface="Century Schoolbook" pitchFamily="18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266A3A94-5BA6-6DB9-94E8-7FF28CE6C408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0CF6F09C-7D5A-FEDE-54D0-B8908D3E25AD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9C88B8-463E-A065-2D50-1DC5FCD70DE1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DD20F0F9-D186-C462-BEF0-9B9416E80C50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90612B5-6F50-7145-E913-E51FCBC9858D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8B52BCEE-91F8-BD2B-28E5-E631727F50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  <a:latin typeface="Century Schoolbook" panose="02040604050505020304" pitchFamily="18" charset="0"/>
              </a:defRPr>
            </a:lvl1pPr>
          </a:lstStyle>
          <a:p>
            <a:fld id="{7EC1CE92-984D-4BFB-9DDD-CFFDB9512C3D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74" r:id="rId2"/>
    <p:sldLayoutId id="2147483782" r:id="rId3"/>
    <p:sldLayoutId id="2147483775" r:id="rId4"/>
    <p:sldLayoutId id="2147483776" r:id="rId5"/>
    <p:sldLayoutId id="2147483777" r:id="rId6"/>
    <p:sldLayoutId id="2147483778" r:id="rId7"/>
    <p:sldLayoutId id="2147483783" r:id="rId8"/>
    <p:sldLayoutId id="2147483784" r:id="rId9"/>
    <p:sldLayoutId id="2147483779" r:id="rId10"/>
    <p:sldLayoutId id="214748378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34" Type="http://schemas.openxmlformats.org/officeDocument/2006/relationships/image" Target="../media/image17.wmf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33" Type="http://schemas.openxmlformats.org/officeDocument/2006/relationships/oleObject" Target="../embeddings/oleObject16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29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32" Type="http://schemas.openxmlformats.org/officeDocument/2006/relationships/image" Target="../media/image16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4.wmf"/><Relationship Id="rId36" Type="http://schemas.openxmlformats.org/officeDocument/2006/relationships/image" Target="../media/image18.wmf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31" Type="http://schemas.openxmlformats.org/officeDocument/2006/relationships/oleObject" Target="../embeddings/oleObject15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3.bin"/><Relationship Id="rId30" Type="http://schemas.openxmlformats.org/officeDocument/2006/relationships/image" Target="../media/image15.wmf"/><Relationship Id="rId35" Type="http://schemas.openxmlformats.org/officeDocument/2006/relationships/oleObject" Target="../embeddings/oleObject17.bin"/><Relationship Id="rId8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3.bin"/><Relationship Id="rId18" Type="http://schemas.openxmlformats.org/officeDocument/2006/relationships/oleObject" Target="../embeddings/oleObject27.bin"/><Relationship Id="rId3" Type="http://schemas.openxmlformats.org/officeDocument/2006/relationships/oleObject" Target="../embeddings/oleObject18.bin"/><Relationship Id="rId21" Type="http://schemas.openxmlformats.org/officeDocument/2006/relationships/oleObject" Target="../embeddings/oleObject29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26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24.wmf"/><Relationship Id="rId20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5.bin"/><Relationship Id="rId23" Type="http://schemas.openxmlformats.org/officeDocument/2006/relationships/oleObject" Target="../embeddings/oleObject31.bin"/><Relationship Id="rId10" Type="http://schemas.openxmlformats.org/officeDocument/2006/relationships/image" Target="../media/image22.wmf"/><Relationship Id="rId19" Type="http://schemas.openxmlformats.org/officeDocument/2006/relationships/image" Target="../media/image25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Relationship Id="rId14" Type="http://schemas.openxmlformats.org/officeDocument/2006/relationships/oleObject" Target="../embeddings/oleObject24.bin"/><Relationship Id="rId22" Type="http://schemas.openxmlformats.org/officeDocument/2006/relationships/oleObject" Target="../embeddings/oleObject30.bin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image" Target="../media/image37.wmf"/><Relationship Id="rId21" Type="http://schemas.openxmlformats.org/officeDocument/2006/relationships/oleObject" Target="../embeddings/oleObject41.bin"/><Relationship Id="rId34" Type="http://schemas.openxmlformats.org/officeDocument/2006/relationships/image" Target="../media/image41.wmf"/><Relationship Id="rId42" Type="http://schemas.openxmlformats.org/officeDocument/2006/relationships/image" Target="../media/image45.wmf"/><Relationship Id="rId47" Type="http://schemas.openxmlformats.org/officeDocument/2006/relationships/oleObject" Target="../embeddings/oleObject54.bin"/><Relationship Id="rId50" Type="http://schemas.openxmlformats.org/officeDocument/2006/relationships/image" Target="../media/image49.wmf"/><Relationship Id="rId55" Type="http://schemas.openxmlformats.org/officeDocument/2006/relationships/oleObject" Target="../embeddings/oleObject58.bin"/><Relationship Id="rId63" Type="http://schemas.openxmlformats.org/officeDocument/2006/relationships/oleObject" Target="../embeddings/oleObject62.bin"/><Relationship Id="rId68" Type="http://schemas.openxmlformats.org/officeDocument/2006/relationships/image" Target="../media/image58.wmf"/><Relationship Id="rId7" Type="http://schemas.openxmlformats.org/officeDocument/2006/relationships/oleObject" Target="../embeddings/oleObject34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32.wmf"/><Relationship Id="rId29" Type="http://schemas.openxmlformats.org/officeDocument/2006/relationships/oleObject" Target="../embeddings/oleObject45.bin"/><Relationship Id="rId11" Type="http://schemas.openxmlformats.org/officeDocument/2006/relationships/oleObject" Target="../embeddings/oleObject36.bin"/><Relationship Id="rId24" Type="http://schemas.openxmlformats.org/officeDocument/2006/relationships/image" Target="../media/image36.wmf"/><Relationship Id="rId32" Type="http://schemas.openxmlformats.org/officeDocument/2006/relationships/image" Target="../media/image40.wmf"/><Relationship Id="rId37" Type="http://schemas.openxmlformats.org/officeDocument/2006/relationships/oleObject" Target="../embeddings/oleObject49.bin"/><Relationship Id="rId40" Type="http://schemas.openxmlformats.org/officeDocument/2006/relationships/image" Target="../media/image44.wmf"/><Relationship Id="rId45" Type="http://schemas.openxmlformats.org/officeDocument/2006/relationships/oleObject" Target="../embeddings/oleObject53.bin"/><Relationship Id="rId53" Type="http://schemas.openxmlformats.org/officeDocument/2006/relationships/oleObject" Target="../embeddings/oleObject57.bin"/><Relationship Id="rId58" Type="http://schemas.openxmlformats.org/officeDocument/2006/relationships/image" Target="../media/image53.wmf"/><Relationship Id="rId66" Type="http://schemas.openxmlformats.org/officeDocument/2006/relationships/image" Target="../media/image57.wmf"/><Relationship Id="rId5" Type="http://schemas.openxmlformats.org/officeDocument/2006/relationships/oleObject" Target="../embeddings/oleObject33.bin"/><Relationship Id="rId61" Type="http://schemas.openxmlformats.org/officeDocument/2006/relationships/oleObject" Target="../embeddings/oleObject61.bin"/><Relationship Id="rId19" Type="http://schemas.openxmlformats.org/officeDocument/2006/relationships/oleObject" Target="../embeddings/oleObject40.bin"/><Relationship Id="rId14" Type="http://schemas.openxmlformats.org/officeDocument/2006/relationships/image" Target="../media/image31.wmf"/><Relationship Id="rId22" Type="http://schemas.openxmlformats.org/officeDocument/2006/relationships/image" Target="../media/image35.wmf"/><Relationship Id="rId27" Type="http://schemas.openxmlformats.org/officeDocument/2006/relationships/oleObject" Target="../embeddings/oleObject44.bin"/><Relationship Id="rId30" Type="http://schemas.openxmlformats.org/officeDocument/2006/relationships/image" Target="../media/image39.wmf"/><Relationship Id="rId35" Type="http://schemas.openxmlformats.org/officeDocument/2006/relationships/oleObject" Target="../embeddings/oleObject48.bin"/><Relationship Id="rId43" Type="http://schemas.openxmlformats.org/officeDocument/2006/relationships/oleObject" Target="../embeddings/oleObject52.bin"/><Relationship Id="rId48" Type="http://schemas.openxmlformats.org/officeDocument/2006/relationships/image" Target="../media/image48.wmf"/><Relationship Id="rId56" Type="http://schemas.openxmlformats.org/officeDocument/2006/relationships/image" Target="../media/image52.wmf"/><Relationship Id="rId64" Type="http://schemas.openxmlformats.org/officeDocument/2006/relationships/image" Target="../media/image56.wmf"/><Relationship Id="rId8" Type="http://schemas.openxmlformats.org/officeDocument/2006/relationships/image" Target="../media/image28.wmf"/><Relationship Id="rId51" Type="http://schemas.openxmlformats.org/officeDocument/2006/relationships/oleObject" Target="../embeddings/oleObject56.bin"/><Relationship Id="rId3" Type="http://schemas.openxmlformats.org/officeDocument/2006/relationships/oleObject" Target="../embeddings/oleObject32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9.bin"/><Relationship Id="rId25" Type="http://schemas.openxmlformats.org/officeDocument/2006/relationships/oleObject" Target="../embeddings/oleObject43.bin"/><Relationship Id="rId33" Type="http://schemas.openxmlformats.org/officeDocument/2006/relationships/oleObject" Target="../embeddings/oleObject47.bin"/><Relationship Id="rId38" Type="http://schemas.openxmlformats.org/officeDocument/2006/relationships/image" Target="../media/image43.wmf"/><Relationship Id="rId46" Type="http://schemas.openxmlformats.org/officeDocument/2006/relationships/image" Target="../media/image47.wmf"/><Relationship Id="rId59" Type="http://schemas.openxmlformats.org/officeDocument/2006/relationships/oleObject" Target="../embeddings/oleObject60.bin"/><Relationship Id="rId67" Type="http://schemas.openxmlformats.org/officeDocument/2006/relationships/oleObject" Target="../embeddings/oleObject64.bin"/><Relationship Id="rId20" Type="http://schemas.openxmlformats.org/officeDocument/2006/relationships/image" Target="../media/image34.wmf"/><Relationship Id="rId41" Type="http://schemas.openxmlformats.org/officeDocument/2006/relationships/oleObject" Target="../embeddings/oleObject51.bin"/><Relationship Id="rId54" Type="http://schemas.openxmlformats.org/officeDocument/2006/relationships/image" Target="../media/image51.wmf"/><Relationship Id="rId62" Type="http://schemas.openxmlformats.org/officeDocument/2006/relationships/image" Target="../media/image5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wmf"/><Relationship Id="rId15" Type="http://schemas.openxmlformats.org/officeDocument/2006/relationships/oleObject" Target="../embeddings/oleObject38.bin"/><Relationship Id="rId23" Type="http://schemas.openxmlformats.org/officeDocument/2006/relationships/oleObject" Target="../embeddings/oleObject42.bin"/><Relationship Id="rId28" Type="http://schemas.openxmlformats.org/officeDocument/2006/relationships/image" Target="../media/image38.wmf"/><Relationship Id="rId36" Type="http://schemas.openxmlformats.org/officeDocument/2006/relationships/image" Target="../media/image42.wmf"/><Relationship Id="rId49" Type="http://schemas.openxmlformats.org/officeDocument/2006/relationships/oleObject" Target="../embeddings/oleObject55.bin"/><Relationship Id="rId57" Type="http://schemas.openxmlformats.org/officeDocument/2006/relationships/oleObject" Target="../embeddings/oleObject59.bin"/><Relationship Id="rId10" Type="http://schemas.openxmlformats.org/officeDocument/2006/relationships/image" Target="../media/image29.wmf"/><Relationship Id="rId31" Type="http://schemas.openxmlformats.org/officeDocument/2006/relationships/oleObject" Target="../embeddings/oleObject46.bin"/><Relationship Id="rId44" Type="http://schemas.openxmlformats.org/officeDocument/2006/relationships/image" Target="../media/image46.wmf"/><Relationship Id="rId52" Type="http://schemas.openxmlformats.org/officeDocument/2006/relationships/image" Target="../media/image50.wmf"/><Relationship Id="rId60" Type="http://schemas.openxmlformats.org/officeDocument/2006/relationships/image" Target="../media/image54.wmf"/><Relationship Id="rId65" Type="http://schemas.openxmlformats.org/officeDocument/2006/relationships/oleObject" Target="../embeddings/oleObject63.bin"/><Relationship Id="rId4" Type="http://schemas.openxmlformats.org/officeDocument/2006/relationships/image" Target="../media/image26.wmf"/><Relationship Id="rId9" Type="http://schemas.openxmlformats.org/officeDocument/2006/relationships/oleObject" Target="../embeddings/oleObject35.bin"/><Relationship Id="rId13" Type="http://schemas.openxmlformats.org/officeDocument/2006/relationships/oleObject" Target="../embeddings/oleObject37.bin"/><Relationship Id="rId18" Type="http://schemas.openxmlformats.org/officeDocument/2006/relationships/image" Target="../media/image33.wmf"/><Relationship Id="rId39" Type="http://schemas.openxmlformats.org/officeDocument/2006/relationships/oleObject" Target="../embeddings/oleObject50.bin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71.bin"/><Relationship Id="rId18" Type="http://schemas.openxmlformats.org/officeDocument/2006/relationships/oleObject" Target="../embeddings/oleObject76.bin"/><Relationship Id="rId26" Type="http://schemas.openxmlformats.org/officeDocument/2006/relationships/oleObject" Target="../embeddings/oleObject81.bin"/><Relationship Id="rId39" Type="http://schemas.openxmlformats.org/officeDocument/2006/relationships/oleObject" Target="../embeddings/oleObject90.bin"/><Relationship Id="rId21" Type="http://schemas.openxmlformats.org/officeDocument/2006/relationships/oleObject" Target="../embeddings/oleObject78.bin"/><Relationship Id="rId34" Type="http://schemas.openxmlformats.org/officeDocument/2006/relationships/image" Target="../media/image69.wmf"/><Relationship Id="rId42" Type="http://schemas.openxmlformats.org/officeDocument/2006/relationships/oleObject" Target="../embeddings/oleObject93.bin"/><Relationship Id="rId47" Type="http://schemas.openxmlformats.org/officeDocument/2006/relationships/oleObject" Target="../embeddings/oleObject97.bin"/><Relationship Id="rId50" Type="http://schemas.openxmlformats.org/officeDocument/2006/relationships/image" Target="../media/image72.wmf"/><Relationship Id="rId55" Type="http://schemas.openxmlformats.org/officeDocument/2006/relationships/oleObject" Target="../embeddings/oleObject101.bin"/><Relationship Id="rId7" Type="http://schemas.openxmlformats.org/officeDocument/2006/relationships/oleObject" Target="../embeddings/oleObject67.bin"/><Relationship Id="rId2" Type="http://schemas.openxmlformats.org/officeDocument/2006/relationships/notesSlide" Target="../notesSlides/notesSlide5.xml"/><Relationship Id="rId16" Type="http://schemas.openxmlformats.org/officeDocument/2006/relationships/oleObject" Target="../embeddings/oleObject74.bin"/><Relationship Id="rId29" Type="http://schemas.openxmlformats.org/officeDocument/2006/relationships/image" Target="../media/image67.wmf"/><Relationship Id="rId11" Type="http://schemas.openxmlformats.org/officeDocument/2006/relationships/oleObject" Target="../embeddings/oleObject70.bin"/><Relationship Id="rId24" Type="http://schemas.openxmlformats.org/officeDocument/2006/relationships/oleObject" Target="../embeddings/oleObject80.bin"/><Relationship Id="rId32" Type="http://schemas.openxmlformats.org/officeDocument/2006/relationships/oleObject" Target="../embeddings/oleObject84.bin"/><Relationship Id="rId37" Type="http://schemas.openxmlformats.org/officeDocument/2006/relationships/oleObject" Target="../embeddings/oleObject88.bin"/><Relationship Id="rId40" Type="http://schemas.openxmlformats.org/officeDocument/2006/relationships/oleObject" Target="../embeddings/oleObject91.bin"/><Relationship Id="rId45" Type="http://schemas.openxmlformats.org/officeDocument/2006/relationships/oleObject" Target="../embeddings/oleObject96.bin"/><Relationship Id="rId53" Type="http://schemas.openxmlformats.org/officeDocument/2006/relationships/oleObject" Target="../embeddings/oleObject100.bin"/><Relationship Id="rId58" Type="http://schemas.openxmlformats.org/officeDocument/2006/relationships/oleObject" Target="../embeddings/oleObject103.bin"/><Relationship Id="rId5" Type="http://schemas.openxmlformats.org/officeDocument/2006/relationships/oleObject" Target="../embeddings/oleObject66.bin"/><Relationship Id="rId19" Type="http://schemas.openxmlformats.org/officeDocument/2006/relationships/image" Target="../media/image63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68.bin"/><Relationship Id="rId14" Type="http://schemas.openxmlformats.org/officeDocument/2006/relationships/oleObject" Target="../embeddings/oleObject72.bin"/><Relationship Id="rId22" Type="http://schemas.openxmlformats.org/officeDocument/2006/relationships/oleObject" Target="../embeddings/oleObject79.bin"/><Relationship Id="rId27" Type="http://schemas.openxmlformats.org/officeDocument/2006/relationships/image" Target="../media/image66.wmf"/><Relationship Id="rId30" Type="http://schemas.openxmlformats.org/officeDocument/2006/relationships/oleObject" Target="../embeddings/oleObject83.bin"/><Relationship Id="rId35" Type="http://schemas.openxmlformats.org/officeDocument/2006/relationships/oleObject" Target="../embeddings/oleObject86.bin"/><Relationship Id="rId43" Type="http://schemas.openxmlformats.org/officeDocument/2006/relationships/oleObject" Target="../embeddings/oleObject94.bin"/><Relationship Id="rId48" Type="http://schemas.openxmlformats.org/officeDocument/2006/relationships/image" Target="../media/image71.wmf"/><Relationship Id="rId56" Type="http://schemas.openxmlformats.org/officeDocument/2006/relationships/image" Target="../media/image75.wmf"/><Relationship Id="rId8" Type="http://schemas.openxmlformats.org/officeDocument/2006/relationships/image" Target="../media/image61.wmf"/><Relationship Id="rId51" Type="http://schemas.openxmlformats.org/officeDocument/2006/relationships/oleObject" Target="../embeddings/oleObject99.bin"/><Relationship Id="rId3" Type="http://schemas.openxmlformats.org/officeDocument/2006/relationships/oleObject" Target="../embeddings/oleObject65.bin"/><Relationship Id="rId12" Type="http://schemas.openxmlformats.org/officeDocument/2006/relationships/image" Target="../media/image62.wmf"/><Relationship Id="rId17" Type="http://schemas.openxmlformats.org/officeDocument/2006/relationships/oleObject" Target="../embeddings/oleObject75.bin"/><Relationship Id="rId25" Type="http://schemas.openxmlformats.org/officeDocument/2006/relationships/image" Target="../media/image65.wmf"/><Relationship Id="rId33" Type="http://schemas.openxmlformats.org/officeDocument/2006/relationships/oleObject" Target="../embeddings/oleObject85.bin"/><Relationship Id="rId38" Type="http://schemas.openxmlformats.org/officeDocument/2006/relationships/oleObject" Target="../embeddings/oleObject89.bin"/><Relationship Id="rId46" Type="http://schemas.openxmlformats.org/officeDocument/2006/relationships/image" Target="../media/image70.wmf"/><Relationship Id="rId59" Type="http://schemas.openxmlformats.org/officeDocument/2006/relationships/image" Target="../media/image76.wmf"/><Relationship Id="rId20" Type="http://schemas.openxmlformats.org/officeDocument/2006/relationships/oleObject" Target="../embeddings/oleObject77.bin"/><Relationship Id="rId41" Type="http://schemas.openxmlformats.org/officeDocument/2006/relationships/oleObject" Target="../embeddings/oleObject92.bin"/><Relationship Id="rId54" Type="http://schemas.openxmlformats.org/officeDocument/2006/relationships/image" Target="../media/image7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wmf"/><Relationship Id="rId15" Type="http://schemas.openxmlformats.org/officeDocument/2006/relationships/oleObject" Target="../embeddings/oleObject73.bin"/><Relationship Id="rId23" Type="http://schemas.openxmlformats.org/officeDocument/2006/relationships/image" Target="../media/image64.wmf"/><Relationship Id="rId28" Type="http://schemas.openxmlformats.org/officeDocument/2006/relationships/oleObject" Target="../embeddings/oleObject82.bin"/><Relationship Id="rId36" Type="http://schemas.openxmlformats.org/officeDocument/2006/relationships/oleObject" Target="../embeddings/oleObject87.bin"/><Relationship Id="rId49" Type="http://schemas.openxmlformats.org/officeDocument/2006/relationships/oleObject" Target="../embeddings/oleObject98.bin"/><Relationship Id="rId57" Type="http://schemas.openxmlformats.org/officeDocument/2006/relationships/oleObject" Target="../embeddings/oleObject102.bin"/><Relationship Id="rId10" Type="http://schemas.openxmlformats.org/officeDocument/2006/relationships/oleObject" Target="../embeddings/oleObject69.bin"/><Relationship Id="rId31" Type="http://schemas.openxmlformats.org/officeDocument/2006/relationships/image" Target="../media/image68.wmf"/><Relationship Id="rId44" Type="http://schemas.openxmlformats.org/officeDocument/2006/relationships/oleObject" Target="../embeddings/oleObject95.bin"/><Relationship Id="rId52" Type="http://schemas.openxmlformats.org/officeDocument/2006/relationships/image" Target="../media/image73.wmf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09.bin"/><Relationship Id="rId18" Type="http://schemas.openxmlformats.org/officeDocument/2006/relationships/image" Target="../media/image84.wmf"/><Relationship Id="rId26" Type="http://schemas.openxmlformats.org/officeDocument/2006/relationships/image" Target="../media/image88.wmf"/><Relationship Id="rId39" Type="http://schemas.openxmlformats.org/officeDocument/2006/relationships/oleObject" Target="../embeddings/oleObject122.bin"/><Relationship Id="rId21" Type="http://schemas.openxmlformats.org/officeDocument/2006/relationships/oleObject" Target="../embeddings/oleObject113.bin"/><Relationship Id="rId34" Type="http://schemas.openxmlformats.org/officeDocument/2006/relationships/image" Target="../media/image92.wmf"/><Relationship Id="rId42" Type="http://schemas.openxmlformats.org/officeDocument/2006/relationships/image" Target="../media/image96.wmf"/><Relationship Id="rId47" Type="http://schemas.openxmlformats.org/officeDocument/2006/relationships/oleObject" Target="../embeddings/oleObject126.bin"/><Relationship Id="rId50" Type="http://schemas.openxmlformats.org/officeDocument/2006/relationships/image" Target="../media/image100.wmf"/><Relationship Id="rId7" Type="http://schemas.openxmlformats.org/officeDocument/2006/relationships/oleObject" Target="../embeddings/oleObject106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83.wmf"/><Relationship Id="rId29" Type="http://schemas.openxmlformats.org/officeDocument/2006/relationships/oleObject" Target="../embeddings/oleObject117.bin"/><Relationship Id="rId11" Type="http://schemas.openxmlformats.org/officeDocument/2006/relationships/oleObject" Target="../embeddings/oleObject108.bin"/><Relationship Id="rId24" Type="http://schemas.openxmlformats.org/officeDocument/2006/relationships/image" Target="../media/image87.wmf"/><Relationship Id="rId32" Type="http://schemas.openxmlformats.org/officeDocument/2006/relationships/image" Target="../media/image91.wmf"/><Relationship Id="rId37" Type="http://schemas.openxmlformats.org/officeDocument/2006/relationships/oleObject" Target="../embeddings/oleObject121.bin"/><Relationship Id="rId40" Type="http://schemas.openxmlformats.org/officeDocument/2006/relationships/image" Target="../media/image95.wmf"/><Relationship Id="rId45" Type="http://schemas.openxmlformats.org/officeDocument/2006/relationships/oleObject" Target="../embeddings/oleObject125.bin"/><Relationship Id="rId53" Type="http://schemas.openxmlformats.org/officeDocument/2006/relationships/oleObject" Target="../embeddings/oleObject129.bin"/><Relationship Id="rId5" Type="http://schemas.openxmlformats.org/officeDocument/2006/relationships/oleObject" Target="../embeddings/oleObject105.bin"/><Relationship Id="rId10" Type="http://schemas.openxmlformats.org/officeDocument/2006/relationships/image" Target="../media/image80.wmf"/><Relationship Id="rId19" Type="http://schemas.openxmlformats.org/officeDocument/2006/relationships/oleObject" Target="../embeddings/oleObject112.bin"/><Relationship Id="rId31" Type="http://schemas.openxmlformats.org/officeDocument/2006/relationships/oleObject" Target="../embeddings/oleObject118.bin"/><Relationship Id="rId44" Type="http://schemas.openxmlformats.org/officeDocument/2006/relationships/image" Target="../media/image97.wmf"/><Relationship Id="rId52" Type="http://schemas.openxmlformats.org/officeDocument/2006/relationships/image" Target="../media/image101.wmf"/><Relationship Id="rId4" Type="http://schemas.openxmlformats.org/officeDocument/2006/relationships/image" Target="../media/image77.wmf"/><Relationship Id="rId9" Type="http://schemas.openxmlformats.org/officeDocument/2006/relationships/oleObject" Target="../embeddings/oleObject107.bin"/><Relationship Id="rId14" Type="http://schemas.openxmlformats.org/officeDocument/2006/relationships/image" Target="../media/image82.wmf"/><Relationship Id="rId22" Type="http://schemas.openxmlformats.org/officeDocument/2006/relationships/image" Target="../media/image86.wmf"/><Relationship Id="rId27" Type="http://schemas.openxmlformats.org/officeDocument/2006/relationships/oleObject" Target="../embeddings/oleObject116.bin"/><Relationship Id="rId30" Type="http://schemas.openxmlformats.org/officeDocument/2006/relationships/image" Target="../media/image90.wmf"/><Relationship Id="rId35" Type="http://schemas.openxmlformats.org/officeDocument/2006/relationships/oleObject" Target="../embeddings/oleObject120.bin"/><Relationship Id="rId43" Type="http://schemas.openxmlformats.org/officeDocument/2006/relationships/oleObject" Target="../embeddings/oleObject124.bin"/><Relationship Id="rId48" Type="http://schemas.openxmlformats.org/officeDocument/2006/relationships/image" Target="../media/image99.wmf"/><Relationship Id="rId8" Type="http://schemas.openxmlformats.org/officeDocument/2006/relationships/image" Target="../media/image79.wmf"/><Relationship Id="rId51" Type="http://schemas.openxmlformats.org/officeDocument/2006/relationships/oleObject" Target="../embeddings/oleObject128.bin"/><Relationship Id="rId3" Type="http://schemas.openxmlformats.org/officeDocument/2006/relationships/oleObject" Target="../embeddings/oleObject104.bin"/><Relationship Id="rId12" Type="http://schemas.openxmlformats.org/officeDocument/2006/relationships/image" Target="../media/image81.wmf"/><Relationship Id="rId17" Type="http://schemas.openxmlformats.org/officeDocument/2006/relationships/oleObject" Target="../embeddings/oleObject111.bin"/><Relationship Id="rId25" Type="http://schemas.openxmlformats.org/officeDocument/2006/relationships/oleObject" Target="../embeddings/oleObject115.bin"/><Relationship Id="rId33" Type="http://schemas.openxmlformats.org/officeDocument/2006/relationships/oleObject" Target="../embeddings/oleObject119.bin"/><Relationship Id="rId38" Type="http://schemas.openxmlformats.org/officeDocument/2006/relationships/image" Target="../media/image94.wmf"/><Relationship Id="rId46" Type="http://schemas.openxmlformats.org/officeDocument/2006/relationships/image" Target="../media/image98.wmf"/><Relationship Id="rId20" Type="http://schemas.openxmlformats.org/officeDocument/2006/relationships/image" Target="../media/image85.wmf"/><Relationship Id="rId41" Type="http://schemas.openxmlformats.org/officeDocument/2006/relationships/oleObject" Target="../embeddings/oleObject123.bin"/><Relationship Id="rId54" Type="http://schemas.openxmlformats.org/officeDocument/2006/relationships/image" Target="../media/image10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8.wmf"/><Relationship Id="rId15" Type="http://schemas.openxmlformats.org/officeDocument/2006/relationships/oleObject" Target="../embeddings/oleObject110.bin"/><Relationship Id="rId23" Type="http://schemas.openxmlformats.org/officeDocument/2006/relationships/oleObject" Target="../embeddings/oleObject114.bin"/><Relationship Id="rId28" Type="http://schemas.openxmlformats.org/officeDocument/2006/relationships/image" Target="../media/image89.wmf"/><Relationship Id="rId36" Type="http://schemas.openxmlformats.org/officeDocument/2006/relationships/image" Target="../media/image93.wmf"/><Relationship Id="rId49" Type="http://schemas.openxmlformats.org/officeDocument/2006/relationships/oleObject" Target="../embeddings/oleObject127.bin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35.bin"/><Relationship Id="rId18" Type="http://schemas.openxmlformats.org/officeDocument/2006/relationships/image" Target="../media/image110.wmf"/><Relationship Id="rId26" Type="http://schemas.openxmlformats.org/officeDocument/2006/relationships/image" Target="../media/image114.wmf"/><Relationship Id="rId21" Type="http://schemas.openxmlformats.org/officeDocument/2006/relationships/oleObject" Target="../embeddings/oleObject139.bin"/><Relationship Id="rId34" Type="http://schemas.openxmlformats.org/officeDocument/2006/relationships/image" Target="../media/image118.wmf"/><Relationship Id="rId7" Type="http://schemas.openxmlformats.org/officeDocument/2006/relationships/oleObject" Target="../embeddings/oleObject132.bin"/><Relationship Id="rId12" Type="http://schemas.openxmlformats.org/officeDocument/2006/relationships/image" Target="../media/image107.wmf"/><Relationship Id="rId17" Type="http://schemas.openxmlformats.org/officeDocument/2006/relationships/oleObject" Target="../embeddings/oleObject137.bin"/><Relationship Id="rId25" Type="http://schemas.openxmlformats.org/officeDocument/2006/relationships/oleObject" Target="../embeddings/oleObject141.bin"/><Relationship Id="rId33" Type="http://schemas.openxmlformats.org/officeDocument/2006/relationships/oleObject" Target="../embeddings/oleObject145.bin"/><Relationship Id="rId38" Type="http://schemas.openxmlformats.org/officeDocument/2006/relationships/image" Target="../media/image120.wmf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09.wmf"/><Relationship Id="rId20" Type="http://schemas.openxmlformats.org/officeDocument/2006/relationships/image" Target="../media/image111.wmf"/><Relationship Id="rId29" Type="http://schemas.openxmlformats.org/officeDocument/2006/relationships/oleObject" Target="../embeddings/oleObject14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4.wmf"/><Relationship Id="rId11" Type="http://schemas.openxmlformats.org/officeDocument/2006/relationships/oleObject" Target="../embeddings/oleObject134.bin"/><Relationship Id="rId24" Type="http://schemas.openxmlformats.org/officeDocument/2006/relationships/image" Target="../media/image113.wmf"/><Relationship Id="rId32" Type="http://schemas.openxmlformats.org/officeDocument/2006/relationships/image" Target="../media/image117.wmf"/><Relationship Id="rId37" Type="http://schemas.openxmlformats.org/officeDocument/2006/relationships/oleObject" Target="../embeddings/oleObject147.bin"/><Relationship Id="rId5" Type="http://schemas.openxmlformats.org/officeDocument/2006/relationships/oleObject" Target="../embeddings/oleObject131.bin"/><Relationship Id="rId15" Type="http://schemas.openxmlformats.org/officeDocument/2006/relationships/oleObject" Target="../embeddings/oleObject136.bin"/><Relationship Id="rId23" Type="http://schemas.openxmlformats.org/officeDocument/2006/relationships/oleObject" Target="../embeddings/oleObject140.bin"/><Relationship Id="rId28" Type="http://schemas.openxmlformats.org/officeDocument/2006/relationships/image" Target="../media/image115.wmf"/><Relationship Id="rId36" Type="http://schemas.openxmlformats.org/officeDocument/2006/relationships/image" Target="../media/image119.wmf"/><Relationship Id="rId10" Type="http://schemas.openxmlformats.org/officeDocument/2006/relationships/image" Target="../media/image106.wmf"/><Relationship Id="rId19" Type="http://schemas.openxmlformats.org/officeDocument/2006/relationships/oleObject" Target="../embeddings/oleObject138.bin"/><Relationship Id="rId31" Type="http://schemas.openxmlformats.org/officeDocument/2006/relationships/oleObject" Target="../embeddings/oleObject144.bin"/><Relationship Id="rId4" Type="http://schemas.openxmlformats.org/officeDocument/2006/relationships/image" Target="../media/image103.wmf"/><Relationship Id="rId9" Type="http://schemas.openxmlformats.org/officeDocument/2006/relationships/oleObject" Target="../embeddings/oleObject133.bin"/><Relationship Id="rId14" Type="http://schemas.openxmlformats.org/officeDocument/2006/relationships/image" Target="../media/image108.wmf"/><Relationship Id="rId22" Type="http://schemas.openxmlformats.org/officeDocument/2006/relationships/image" Target="../media/image112.wmf"/><Relationship Id="rId27" Type="http://schemas.openxmlformats.org/officeDocument/2006/relationships/oleObject" Target="../embeddings/oleObject142.bin"/><Relationship Id="rId30" Type="http://schemas.openxmlformats.org/officeDocument/2006/relationships/image" Target="../media/image116.wmf"/><Relationship Id="rId35" Type="http://schemas.openxmlformats.org/officeDocument/2006/relationships/oleObject" Target="../embeddings/oleObject146.bin"/><Relationship Id="rId8" Type="http://schemas.openxmlformats.org/officeDocument/2006/relationships/image" Target="../media/image105.wmf"/><Relationship Id="rId3" Type="http://schemas.openxmlformats.org/officeDocument/2006/relationships/oleObject" Target="../embeddings/oleObject130.bin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53.bin"/><Relationship Id="rId18" Type="http://schemas.openxmlformats.org/officeDocument/2006/relationships/image" Target="../media/image128.wmf"/><Relationship Id="rId26" Type="http://schemas.openxmlformats.org/officeDocument/2006/relationships/image" Target="../media/image132.wmf"/><Relationship Id="rId39" Type="http://schemas.openxmlformats.org/officeDocument/2006/relationships/oleObject" Target="../embeddings/oleObject166.bin"/><Relationship Id="rId21" Type="http://schemas.openxmlformats.org/officeDocument/2006/relationships/oleObject" Target="../embeddings/oleObject157.bin"/><Relationship Id="rId34" Type="http://schemas.openxmlformats.org/officeDocument/2006/relationships/image" Target="../media/image136.wmf"/><Relationship Id="rId42" Type="http://schemas.openxmlformats.org/officeDocument/2006/relationships/oleObject" Target="../embeddings/oleObject168.bin"/><Relationship Id="rId47" Type="http://schemas.openxmlformats.org/officeDocument/2006/relationships/oleObject" Target="../embeddings/oleObject171.bin"/><Relationship Id="rId50" Type="http://schemas.openxmlformats.org/officeDocument/2006/relationships/image" Target="../media/image143.wmf"/><Relationship Id="rId55" Type="http://schemas.openxmlformats.org/officeDocument/2006/relationships/oleObject" Target="../embeddings/oleObject175.bin"/><Relationship Id="rId7" Type="http://schemas.openxmlformats.org/officeDocument/2006/relationships/oleObject" Target="../embeddings/oleObject150.bin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127.wmf"/><Relationship Id="rId29" Type="http://schemas.openxmlformats.org/officeDocument/2006/relationships/oleObject" Target="../embeddings/oleObject161.bin"/><Relationship Id="rId11" Type="http://schemas.openxmlformats.org/officeDocument/2006/relationships/oleObject" Target="../embeddings/oleObject152.bin"/><Relationship Id="rId24" Type="http://schemas.openxmlformats.org/officeDocument/2006/relationships/image" Target="../media/image131.wmf"/><Relationship Id="rId32" Type="http://schemas.openxmlformats.org/officeDocument/2006/relationships/image" Target="../media/image135.wmf"/><Relationship Id="rId37" Type="http://schemas.openxmlformats.org/officeDocument/2006/relationships/oleObject" Target="../embeddings/oleObject165.bin"/><Relationship Id="rId40" Type="http://schemas.openxmlformats.org/officeDocument/2006/relationships/image" Target="../media/image139.wmf"/><Relationship Id="rId45" Type="http://schemas.openxmlformats.org/officeDocument/2006/relationships/oleObject" Target="../embeddings/oleObject170.bin"/><Relationship Id="rId53" Type="http://schemas.openxmlformats.org/officeDocument/2006/relationships/oleObject" Target="../embeddings/oleObject174.bin"/><Relationship Id="rId5" Type="http://schemas.openxmlformats.org/officeDocument/2006/relationships/oleObject" Target="../embeddings/oleObject149.bin"/><Relationship Id="rId10" Type="http://schemas.openxmlformats.org/officeDocument/2006/relationships/image" Target="../media/image124.wmf"/><Relationship Id="rId19" Type="http://schemas.openxmlformats.org/officeDocument/2006/relationships/oleObject" Target="../embeddings/oleObject156.bin"/><Relationship Id="rId31" Type="http://schemas.openxmlformats.org/officeDocument/2006/relationships/oleObject" Target="../embeddings/oleObject162.bin"/><Relationship Id="rId44" Type="http://schemas.openxmlformats.org/officeDocument/2006/relationships/image" Target="../media/image140.wmf"/><Relationship Id="rId52" Type="http://schemas.openxmlformats.org/officeDocument/2006/relationships/image" Target="../media/image144.wmf"/><Relationship Id="rId4" Type="http://schemas.openxmlformats.org/officeDocument/2006/relationships/image" Target="../media/image121.wmf"/><Relationship Id="rId9" Type="http://schemas.openxmlformats.org/officeDocument/2006/relationships/oleObject" Target="../embeddings/oleObject151.bin"/><Relationship Id="rId14" Type="http://schemas.openxmlformats.org/officeDocument/2006/relationships/image" Target="../media/image126.wmf"/><Relationship Id="rId22" Type="http://schemas.openxmlformats.org/officeDocument/2006/relationships/image" Target="../media/image130.wmf"/><Relationship Id="rId27" Type="http://schemas.openxmlformats.org/officeDocument/2006/relationships/oleObject" Target="../embeddings/oleObject160.bin"/><Relationship Id="rId30" Type="http://schemas.openxmlformats.org/officeDocument/2006/relationships/image" Target="../media/image134.wmf"/><Relationship Id="rId35" Type="http://schemas.openxmlformats.org/officeDocument/2006/relationships/oleObject" Target="../embeddings/oleObject164.bin"/><Relationship Id="rId43" Type="http://schemas.openxmlformats.org/officeDocument/2006/relationships/oleObject" Target="../embeddings/oleObject169.bin"/><Relationship Id="rId48" Type="http://schemas.openxmlformats.org/officeDocument/2006/relationships/image" Target="../media/image142.wmf"/><Relationship Id="rId56" Type="http://schemas.openxmlformats.org/officeDocument/2006/relationships/image" Target="../media/image146.wmf"/><Relationship Id="rId8" Type="http://schemas.openxmlformats.org/officeDocument/2006/relationships/image" Target="../media/image123.wmf"/><Relationship Id="rId51" Type="http://schemas.openxmlformats.org/officeDocument/2006/relationships/oleObject" Target="../embeddings/oleObject173.bin"/><Relationship Id="rId3" Type="http://schemas.openxmlformats.org/officeDocument/2006/relationships/oleObject" Target="../embeddings/oleObject148.bin"/><Relationship Id="rId12" Type="http://schemas.openxmlformats.org/officeDocument/2006/relationships/image" Target="../media/image125.wmf"/><Relationship Id="rId17" Type="http://schemas.openxmlformats.org/officeDocument/2006/relationships/oleObject" Target="../embeddings/oleObject155.bin"/><Relationship Id="rId25" Type="http://schemas.openxmlformats.org/officeDocument/2006/relationships/oleObject" Target="../embeddings/oleObject159.bin"/><Relationship Id="rId33" Type="http://schemas.openxmlformats.org/officeDocument/2006/relationships/oleObject" Target="../embeddings/oleObject163.bin"/><Relationship Id="rId38" Type="http://schemas.openxmlformats.org/officeDocument/2006/relationships/image" Target="../media/image138.wmf"/><Relationship Id="rId46" Type="http://schemas.openxmlformats.org/officeDocument/2006/relationships/image" Target="../media/image141.wmf"/><Relationship Id="rId20" Type="http://schemas.openxmlformats.org/officeDocument/2006/relationships/image" Target="../media/image129.wmf"/><Relationship Id="rId41" Type="http://schemas.openxmlformats.org/officeDocument/2006/relationships/oleObject" Target="../embeddings/oleObject167.bin"/><Relationship Id="rId54" Type="http://schemas.openxmlformats.org/officeDocument/2006/relationships/image" Target="../media/image14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2.wmf"/><Relationship Id="rId15" Type="http://schemas.openxmlformats.org/officeDocument/2006/relationships/oleObject" Target="../embeddings/oleObject154.bin"/><Relationship Id="rId23" Type="http://schemas.openxmlformats.org/officeDocument/2006/relationships/oleObject" Target="../embeddings/oleObject158.bin"/><Relationship Id="rId28" Type="http://schemas.openxmlformats.org/officeDocument/2006/relationships/image" Target="../media/image133.wmf"/><Relationship Id="rId36" Type="http://schemas.openxmlformats.org/officeDocument/2006/relationships/image" Target="../media/image137.wmf"/><Relationship Id="rId49" Type="http://schemas.openxmlformats.org/officeDocument/2006/relationships/oleObject" Target="../embeddings/oleObject172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E79CA-3CD7-5F52-4A7A-22B891112B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Section 5.4</a:t>
            </a:r>
            <a:br>
              <a:rPr lang="en-CA" dirty="0"/>
            </a:br>
            <a:r>
              <a:rPr lang="en-CA" dirty="0"/>
              <a:t>Subtracting Polynomials</a:t>
            </a:r>
          </a:p>
        </p:txBody>
      </p:sp>
      <p:sp>
        <p:nvSpPr>
          <p:cNvPr id="7171" name="Subtitle 2">
            <a:extLst>
              <a:ext uri="{FF2B5EF4-FFF2-40B4-BE49-F238E27FC236}">
                <a16:creationId xmlns:a16="http://schemas.microsoft.com/office/drawing/2014/main" id="{180501D4-0068-11A0-02CA-53CFF4F5A8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pPr eaLnBrk="1" hangingPunct="1"/>
            <a:endParaRPr lang="en-CA" altLang="en-US"/>
          </a:p>
        </p:txBody>
      </p:sp>
      <p:sp>
        <p:nvSpPr>
          <p:cNvPr id="7172" name="TextBox 3">
            <a:extLst>
              <a:ext uri="{FF2B5EF4-FFF2-40B4-BE49-F238E27FC236}">
                <a16:creationId xmlns:a16="http://schemas.microsoft.com/office/drawing/2014/main" id="{5323F471-11DC-CE59-6F0F-C96144C987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B86D9-FBE6-B209-515D-64E0F3F51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34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Subtracting Integers</a:t>
            </a:r>
          </a:p>
        </p:txBody>
      </p:sp>
      <p:graphicFrame>
        <p:nvGraphicFramePr>
          <p:cNvPr id="9219" name="Object 2">
            <a:extLst>
              <a:ext uri="{FF2B5EF4-FFF2-40B4-BE49-F238E27FC236}">
                <a16:creationId xmlns:a16="http://schemas.microsoft.com/office/drawing/2014/main" id="{A6D82E8D-3824-60F7-24FB-992A636715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4213" y="1268413"/>
          <a:ext cx="169862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48975" imgH="253890" progId="Equation.DSMT4">
                  <p:embed/>
                </p:oleObj>
              </mc:Choice>
              <mc:Fallback>
                <p:oleObj name="Equation" r:id="rId3" imgW="748975" imgH="25389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1268413"/>
                        <a:ext cx="1698625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387E745B-A7A6-2270-25CA-011DF5E24F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85838" y="1930400"/>
          <a:ext cx="922337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06048" imgH="164957" progId="Equation.DSMT4">
                  <p:embed/>
                </p:oleObj>
              </mc:Choice>
              <mc:Fallback>
                <p:oleObj name="Equation" r:id="rId5" imgW="406048" imgH="164957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838" y="1930400"/>
                        <a:ext cx="922337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>
            <a:extLst>
              <a:ext uri="{FF2B5EF4-FFF2-40B4-BE49-F238E27FC236}">
                <a16:creationId xmlns:a16="http://schemas.microsoft.com/office/drawing/2014/main" id="{B758F649-6FD2-CA92-ED3B-679747D9FD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8175" y="1916113"/>
          <a:ext cx="26035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4102" imgH="177492" progId="Equation.DSMT4">
                  <p:embed/>
                </p:oleObj>
              </mc:Choice>
              <mc:Fallback>
                <p:oleObj name="Equation" r:id="rId7" imgW="114102" imgH="17749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1916113"/>
                        <a:ext cx="26035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CF093DCB-4DA4-2D69-CF48-D40ADE0C5E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00125" y="2492375"/>
          <a:ext cx="547688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41091" imgH="177646" progId="Equation.DSMT4">
                  <p:embed/>
                </p:oleObj>
              </mc:Choice>
              <mc:Fallback>
                <p:oleObj name="Equation" r:id="rId9" imgW="241091" imgH="177646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25" y="2492375"/>
                        <a:ext cx="547688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6">
            <a:extLst>
              <a:ext uri="{FF2B5EF4-FFF2-40B4-BE49-F238E27FC236}">
                <a16:creationId xmlns:a16="http://schemas.microsoft.com/office/drawing/2014/main" id="{4C16B14B-820F-1D2F-C8AE-05236DD425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00563" y="1268413"/>
          <a:ext cx="1814512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99753" imgH="253890" progId="Equation.DSMT4">
                  <p:embed/>
                </p:oleObj>
              </mc:Choice>
              <mc:Fallback>
                <p:oleObj name="Equation" r:id="rId11" imgW="799753" imgH="25389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1268413"/>
                        <a:ext cx="1814512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>
            <a:extLst>
              <a:ext uri="{FF2B5EF4-FFF2-40B4-BE49-F238E27FC236}">
                <a16:creationId xmlns:a16="http://schemas.microsoft.com/office/drawing/2014/main" id="{91213466-0512-F5EB-473B-D40D28356F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16463" y="1946275"/>
          <a:ext cx="893762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93359" imgH="177646" progId="Equation.DSMT4">
                  <p:embed/>
                </p:oleObj>
              </mc:Choice>
              <mc:Fallback>
                <p:oleObj name="Equation" r:id="rId13" imgW="393359" imgH="177646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1946275"/>
                        <a:ext cx="893762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>
            <a:extLst>
              <a:ext uri="{FF2B5EF4-FFF2-40B4-BE49-F238E27FC236}">
                <a16:creationId xmlns:a16="http://schemas.microsoft.com/office/drawing/2014/main" id="{E7AAAEC5-8368-4DC0-825E-4A3253DD5C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81675" y="1976438"/>
          <a:ext cx="290513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780" imgH="164814" progId="Equation.DSMT4">
                  <p:embed/>
                </p:oleObj>
              </mc:Choice>
              <mc:Fallback>
                <p:oleObj name="Equation" r:id="rId15" imgW="126780" imgH="164814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1675" y="1976438"/>
                        <a:ext cx="290513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>
            <a:extLst>
              <a:ext uri="{FF2B5EF4-FFF2-40B4-BE49-F238E27FC236}">
                <a16:creationId xmlns:a16="http://schemas.microsoft.com/office/drawing/2014/main" id="{7CE29248-61E8-EF33-0946-A38BD82643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45038" y="2579688"/>
          <a:ext cx="547687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41091" imgH="164957" progId="Equation.DSMT4">
                  <p:embed/>
                </p:oleObj>
              </mc:Choice>
              <mc:Fallback>
                <p:oleObj name="Equation" r:id="rId17" imgW="241091" imgH="164957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5038" y="2579688"/>
                        <a:ext cx="547687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9DBEC7C6-E62E-148C-64BA-C401B48771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2505075"/>
            <a:ext cx="29638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Subtracting a Negative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Number is the same as </a:t>
            </a:r>
            <a:br>
              <a:rPr lang="en-CA" altLang="en-US" sz="1800">
                <a:solidFill>
                  <a:srgbClr val="FF0000"/>
                </a:solidFill>
              </a:rPr>
            </a:br>
            <a:r>
              <a:rPr lang="en-CA" altLang="en-US" sz="1800">
                <a:solidFill>
                  <a:srgbClr val="FF0000"/>
                </a:solidFill>
              </a:rPr>
              <a:t>adding a positive number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8640545-587F-E207-D032-A8A76F280B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7763" y="1989138"/>
            <a:ext cx="25209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Adding a Negative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Number is the same as subtracting a positive number</a:t>
            </a:r>
          </a:p>
        </p:txBody>
      </p:sp>
      <p:graphicFrame>
        <p:nvGraphicFramePr>
          <p:cNvPr id="9229" name="Object 10">
            <a:extLst>
              <a:ext uri="{FF2B5EF4-FFF2-40B4-BE49-F238E27FC236}">
                <a16:creationId xmlns:a16="http://schemas.microsoft.com/office/drawing/2014/main" id="{F045DF11-93D7-6072-CF9D-BCB2CA1F94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9913" y="3716338"/>
          <a:ext cx="1900237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37836" imgH="253890" progId="Equation.DSMT4">
                  <p:embed/>
                </p:oleObj>
              </mc:Choice>
              <mc:Fallback>
                <p:oleObj name="Equation" r:id="rId19" imgW="837836" imgH="25389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13" y="3716338"/>
                        <a:ext cx="1900237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1">
            <a:extLst>
              <a:ext uri="{FF2B5EF4-FFF2-40B4-BE49-F238E27FC236}">
                <a16:creationId xmlns:a16="http://schemas.microsoft.com/office/drawing/2014/main" id="{D85A3477-680A-7A04-55A6-D53F1FD851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84675" y="3716338"/>
          <a:ext cx="2563813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129810" imgH="253890" progId="Equation.DSMT4">
                  <p:embed/>
                </p:oleObj>
              </mc:Choice>
              <mc:Fallback>
                <p:oleObj name="Equation" r:id="rId21" imgW="1129810" imgH="25389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4675" y="3716338"/>
                        <a:ext cx="2563813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2">
            <a:extLst>
              <a:ext uri="{FF2B5EF4-FFF2-40B4-BE49-F238E27FC236}">
                <a16:creationId xmlns:a16="http://schemas.microsoft.com/office/drawing/2014/main" id="{CDCFD460-558A-4C45-8A5D-D8F19BDA38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16013" y="4465638"/>
          <a:ext cx="922337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05872" imgH="177569" progId="Equation.DSMT4">
                  <p:embed/>
                </p:oleObj>
              </mc:Choice>
              <mc:Fallback>
                <p:oleObj name="Equation" r:id="rId23" imgW="405872" imgH="177569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4465638"/>
                        <a:ext cx="922337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3">
            <a:extLst>
              <a:ext uri="{FF2B5EF4-FFF2-40B4-BE49-F238E27FC236}">
                <a16:creationId xmlns:a16="http://schemas.microsoft.com/office/drawing/2014/main" id="{D13BAD58-91C4-2A33-2775-39BD0B6FE6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24063" y="4465638"/>
          <a:ext cx="28892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26725" imgH="177415" progId="Equation.DSMT4">
                  <p:embed/>
                </p:oleObj>
              </mc:Choice>
              <mc:Fallback>
                <p:oleObj name="Equation" r:id="rId25" imgW="126725" imgH="177415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4063" y="4465638"/>
                        <a:ext cx="288925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4">
            <a:extLst>
              <a:ext uri="{FF2B5EF4-FFF2-40B4-BE49-F238E27FC236}">
                <a16:creationId xmlns:a16="http://schemas.microsoft.com/office/drawing/2014/main" id="{F232A7CE-ACB9-6BA5-D91D-790C501109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73150" y="5041900"/>
          <a:ext cx="66357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91847" imgH="177646" progId="Equation.DSMT4">
                  <p:embed/>
                </p:oleObj>
              </mc:Choice>
              <mc:Fallback>
                <p:oleObj name="Equation" r:id="rId27" imgW="291847" imgH="177646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3150" y="5041900"/>
                        <a:ext cx="663575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5">
            <a:extLst>
              <a:ext uri="{FF2B5EF4-FFF2-40B4-BE49-F238E27FC236}">
                <a16:creationId xmlns:a16="http://schemas.microsoft.com/office/drawing/2014/main" id="{4CFDCE32-2084-8791-2814-517BCDF40D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87900" y="4437063"/>
          <a:ext cx="103822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57002" imgH="177723" progId="Equation.DSMT4">
                  <p:embed/>
                </p:oleObj>
              </mc:Choice>
              <mc:Fallback>
                <p:oleObj name="Equation" r:id="rId29" imgW="457002" imgH="177723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4437063"/>
                        <a:ext cx="1038225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6">
            <a:extLst>
              <a:ext uri="{FF2B5EF4-FFF2-40B4-BE49-F238E27FC236}">
                <a16:creationId xmlns:a16="http://schemas.microsoft.com/office/drawing/2014/main" id="{5AE240A3-C860-B658-EEFC-BF2BBAA0C9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54700" y="4452938"/>
          <a:ext cx="43497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90335" imgH="177646" progId="Equation.DSMT4">
                  <p:embed/>
                </p:oleObj>
              </mc:Choice>
              <mc:Fallback>
                <p:oleObj name="Equation" r:id="rId31" imgW="190335" imgH="177646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4700" y="4452938"/>
                        <a:ext cx="434975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7">
            <a:extLst>
              <a:ext uri="{FF2B5EF4-FFF2-40B4-BE49-F238E27FC236}">
                <a16:creationId xmlns:a16="http://schemas.microsoft.com/office/drawing/2014/main" id="{5C26F5FE-AB69-734D-A2B3-8C0A422F5E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29175" y="5056188"/>
          <a:ext cx="1327150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83693" imgH="177646" progId="Equation.DSMT4">
                  <p:embed/>
                </p:oleObj>
              </mc:Choice>
              <mc:Fallback>
                <p:oleObj name="Equation" r:id="rId33" imgW="583693" imgH="177646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9175" y="5056188"/>
                        <a:ext cx="1327150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8">
            <a:extLst>
              <a:ext uri="{FF2B5EF4-FFF2-40B4-BE49-F238E27FC236}">
                <a16:creationId xmlns:a16="http://schemas.microsoft.com/office/drawing/2014/main" id="{306D4D09-EF94-AF8F-EF18-545D69B970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00788" y="4422775"/>
          <a:ext cx="60801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66353" imgH="164885" progId="Equation.DSMT4">
                  <p:embed/>
                </p:oleObj>
              </mc:Choice>
              <mc:Fallback>
                <p:oleObj name="Equation" r:id="rId35" imgW="266353" imgH="164885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788" y="4422775"/>
                        <a:ext cx="608012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8" name="TextBox 22">
            <a:extLst>
              <a:ext uri="{FF2B5EF4-FFF2-40B4-BE49-F238E27FC236}">
                <a16:creationId xmlns:a16="http://schemas.microsoft.com/office/drawing/2014/main" id="{227C4B6A-A7D4-1759-84D4-727F76BA7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E24B0-A933-4528-0DFD-5E1A22D19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4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Subtracting Polynomials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6D9975DC-BFF6-E6F2-6345-542ABA96273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950" y="1023938"/>
            <a:ext cx="8712200" cy="1325562"/>
          </a:xfrm>
        </p:spPr>
        <p:txBody>
          <a:bodyPr/>
          <a:lstStyle/>
          <a:p>
            <a:pPr eaLnBrk="1" hangingPunct="1"/>
            <a:r>
              <a:rPr lang="en-CA" altLang="en-US" sz="2200"/>
              <a:t>When subtracting polynomials, a negative sign in front of the brackets will change the sign of every term inside those brackets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9F3093B6-D69B-335E-D1FA-A8C7EF49E8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47813" y="2420938"/>
          <a:ext cx="4870450" cy="113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93800" imgH="279400" progId="Equation.DSMT4">
                  <p:embed/>
                </p:oleObj>
              </mc:Choice>
              <mc:Fallback>
                <p:oleObj name="Equation" r:id="rId3" imgW="1193800" imgH="279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2420938"/>
                        <a:ext cx="4870450" cy="1139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330225A9-5244-1BD6-696D-EC5EAF61D7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03350" y="3429000"/>
          <a:ext cx="982663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1091" imgH="177646" progId="Equation.DSMT4">
                  <p:embed/>
                </p:oleObj>
              </mc:Choice>
              <mc:Fallback>
                <p:oleObj name="Equation" r:id="rId5" imgW="241091" imgH="177646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3429000"/>
                        <a:ext cx="982663" cy="725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A7E0338E-0E6B-D4A6-504E-0AC9263122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11413" y="3433763"/>
          <a:ext cx="124460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80835" imgH="203112" progId="Equation.DSMT4">
                  <p:embed/>
                </p:oleObj>
              </mc:Choice>
              <mc:Fallback>
                <p:oleObj name="Equation" r:id="rId7" imgW="380835" imgH="20311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3433763"/>
                        <a:ext cx="1244600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68458A6B-629D-67BC-32CD-1910F7AF3F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35375" y="3433763"/>
          <a:ext cx="1657350" cy="833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07780" imgH="253890" progId="Equation.DSMT4">
                  <p:embed/>
                </p:oleObj>
              </mc:Choice>
              <mc:Fallback>
                <p:oleObj name="Equation" r:id="rId9" imgW="507780" imgH="25389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3433763"/>
                        <a:ext cx="1657350" cy="833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>
            <a:extLst>
              <a:ext uri="{FF2B5EF4-FFF2-40B4-BE49-F238E27FC236}">
                <a16:creationId xmlns:a16="http://schemas.microsoft.com/office/drawing/2014/main" id="{E385C938-5198-2354-2251-A2F8E2617B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64163" y="3500438"/>
          <a:ext cx="93662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66353" imgH="164885" progId="Equation.DSMT4">
                  <p:embed/>
                </p:oleObj>
              </mc:Choice>
              <mc:Fallback>
                <p:oleObj name="Equation" r:id="rId11" imgW="266353" imgH="164885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3" y="3500438"/>
                        <a:ext cx="936625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1B70E30E-9E17-FF90-7E36-6C0D11DAE8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6238" y="2195513"/>
            <a:ext cx="11572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>
                <a:solidFill>
                  <a:srgbClr val="0070C0"/>
                </a:solidFill>
              </a:rPr>
              <a:t>Positive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9E831AC-8B58-AAB5-8265-49B832A0F6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205038"/>
            <a:ext cx="12493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>
                <a:solidFill>
                  <a:srgbClr val="FF0000"/>
                </a:solidFill>
              </a:rPr>
              <a:t>Negative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DD88DF-C94C-114C-B5AC-B9AFA891C6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3538" y="2214563"/>
            <a:ext cx="11572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>
                <a:solidFill>
                  <a:srgbClr val="0070C0"/>
                </a:solidFill>
              </a:rPr>
              <a:t>Positive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8FE348D-5D27-11EC-12EC-760749D46F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3400" y="2482850"/>
            <a:ext cx="16938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>
                <a:solidFill>
                  <a:srgbClr val="FF0000"/>
                </a:solidFill>
              </a:rPr>
              <a:t>Expand and </a:t>
            </a:r>
            <a:br>
              <a:rPr lang="en-CA" altLang="en-US" sz="1800" b="1">
                <a:solidFill>
                  <a:srgbClr val="FF0000"/>
                </a:solidFill>
              </a:rPr>
            </a:br>
            <a:r>
              <a:rPr lang="en-CA" altLang="en-US" sz="1800" b="1">
                <a:solidFill>
                  <a:srgbClr val="FF0000"/>
                </a:solidFill>
              </a:rPr>
              <a:t>remove the </a:t>
            </a:r>
            <a:br>
              <a:rPr lang="en-CA" altLang="en-US" sz="1800" b="1">
                <a:solidFill>
                  <a:srgbClr val="FF0000"/>
                </a:solidFill>
              </a:rPr>
            </a:br>
            <a:r>
              <a:rPr lang="en-CA" altLang="en-US" sz="1800" b="1">
                <a:solidFill>
                  <a:srgbClr val="FF0000"/>
                </a:solidFill>
              </a:rPr>
              <a:t>brackets</a:t>
            </a:r>
          </a:p>
        </p:txBody>
      </p:sp>
      <p:graphicFrame>
        <p:nvGraphicFramePr>
          <p:cNvPr id="17" name="Object 11">
            <a:extLst>
              <a:ext uri="{FF2B5EF4-FFF2-40B4-BE49-F238E27FC236}">
                <a16:creationId xmlns:a16="http://schemas.microsoft.com/office/drawing/2014/main" id="{87098BD5-3579-3C03-F13B-147FFEE01B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01775" y="4292600"/>
          <a:ext cx="982663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41091" imgH="177646" progId="Equation.DSMT4">
                  <p:embed/>
                </p:oleObj>
              </mc:Choice>
              <mc:Fallback>
                <p:oleObj name="Equation" r:id="rId13" imgW="241091" imgH="177646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1775" y="4292600"/>
                        <a:ext cx="982663" cy="725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2">
            <a:extLst>
              <a:ext uri="{FF2B5EF4-FFF2-40B4-BE49-F238E27FC236}">
                <a16:creationId xmlns:a16="http://schemas.microsoft.com/office/drawing/2014/main" id="{F026D813-A76B-AA21-7596-AECD6D5422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35238" y="4257675"/>
          <a:ext cx="124460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80835" imgH="203112" progId="Equation.DSMT4">
                  <p:embed/>
                </p:oleObj>
              </mc:Choice>
              <mc:Fallback>
                <p:oleObj name="Equation" r:id="rId14" imgW="380835" imgH="203112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5238" y="4257675"/>
                        <a:ext cx="1244600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3">
            <a:extLst>
              <a:ext uri="{FF2B5EF4-FFF2-40B4-BE49-F238E27FC236}">
                <a16:creationId xmlns:a16="http://schemas.microsoft.com/office/drawing/2014/main" id="{22D452B3-0B9B-9B5D-815F-1DC7FAB36B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59225" y="4360863"/>
          <a:ext cx="1117600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42603" imgH="177646" progId="Equation.DSMT4">
                  <p:embed/>
                </p:oleObj>
              </mc:Choice>
              <mc:Fallback>
                <p:oleObj name="Equation" r:id="rId15" imgW="342603" imgH="177646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9225" y="4360863"/>
                        <a:ext cx="1117600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4">
            <a:extLst>
              <a:ext uri="{FF2B5EF4-FFF2-40B4-BE49-F238E27FC236}">
                <a16:creationId xmlns:a16="http://schemas.microsoft.com/office/drawing/2014/main" id="{F5BC3C0F-F6D7-6FA5-4513-6E99464070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19700" y="4324350"/>
          <a:ext cx="93662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66353" imgH="164885" progId="Equation.DSMT4">
                  <p:embed/>
                </p:oleObj>
              </mc:Choice>
              <mc:Fallback>
                <p:oleObj name="Equation" r:id="rId17" imgW="266353" imgH="164885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4324350"/>
                        <a:ext cx="936625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811B954B-9C7D-3181-025F-D1DACE925F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1775" y="4873625"/>
            <a:ext cx="12493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>
                <a:solidFill>
                  <a:srgbClr val="FF0000"/>
                </a:solidFill>
              </a:rPr>
              <a:t>Negative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9A179FC-A727-0090-0576-0366F08D5B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0200" y="4873625"/>
            <a:ext cx="11572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>
                <a:solidFill>
                  <a:srgbClr val="0070C0"/>
                </a:solidFill>
              </a:rPr>
              <a:t>Positive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2B3375A-5EC6-37E3-CE34-5FDE1679F5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763" y="4873625"/>
            <a:ext cx="12493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>
                <a:solidFill>
                  <a:srgbClr val="FF0000"/>
                </a:solidFill>
              </a:rPr>
              <a:t>Negative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A1EBA158-75E1-F5FD-6B73-EDF0FD3F49D7}"/>
              </a:ext>
            </a:extLst>
          </p:cNvPr>
          <p:cNvSpPr txBox="1">
            <a:spLocks/>
          </p:cNvSpPr>
          <p:nvPr/>
        </p:nvSpPr>
        <p:spPr bwMode="auto">
          <a:xfrm>
            <a:off x="107950" y="5445125"/>
            <a:ext cx="87122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/>
            <a:r>
              <a:rPr lang="en-CA" altLang="en-US" sz="2200"/>
              <a:t>When there’s a negative sign in front, it’s the same as having negative one.  The negative one is distributed to every term inside the brackets</a:t>
            </a:r>
          </a:p>
        </p:txBody>
      </p:sp>
      <p:graphicFrame>
        <p:nvGraphicFramePr>
          <p:cNvPr id="25" name="Object 15">
            <a:extLst>
              <a:ext uri="{FF2B5EF4-FFF2-40B4-BE49-F238E27FC236}">
                <a16:creationId xmlns:a16="http://schemas.microsoft.com/office/drawing/2014/main" id="{AF48E213-F0A3-816A-2630-702367195D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39975" y="2543175"/>
          <a:ext cx="560388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8707" imgH="164742" progId="Equation.DSMT4">
                  <p:embed/>
                </p:oleObj>
              </mc:Choice>
              <mc:Fallback>
                <p:oleObj name="Equation" r:id="rId18" imgW="88707" imgH="164742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2543175"/>
                        <a:ext cx="560388" cy="741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6">
            <a:extLst>
              <a:ext uri="{FF2B5EF4-FFF2-40B4-BE49-F238E27FC236}">
                <a16:creationId xmlns:a16="http://schemas.microsoft.com/office/drawing/2014/main" id="{DF31D5BD-0F9F-0D9D-D494-90654ABDFC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28750" y="3711575"/>
          <a:ext cx="982663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41091" imgH="177646" progId="Equation.DSMT4">
                  <p:embed/>
                </p:oleObj>
              </mc:Choice>
              <mc:Fallback>
                <p:oleObj name="Equation" r:id="rId20" imgW="241091" imgH="177646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0" y="3711575"/>
                        <a:ext cx="982663" cy="725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7">
            <a:extLst>
              <a:ext uri="{FF2B5EF4-FFF2-40B4-BE49-F238E27FC236}">
                <a16:creationId xmlns:a16="http://schemas.microsoft.com/office/drawing/2014/main" id="{DC23DA9F-FDD9-2C2B-B1CE-B6B57A23CE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63800" y="3676650"/>
          <a:ext cx="124460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80835" imgH="203112" progId="Equation.DSMT4">
                  <p:embed/>
                </p:oleObj>
              </mc:Choice>
              <mc:Fallback>
                <p:oleObj name="Equation" r:id="rId21" imgW="380835" imgH="203112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3676650"/>
                        <a:ext cx="1244600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8">
            <a:extLst>
              <a:ext uri="{FF2B5EF4-FFF2-40B4-BE49-F238E27FC236}">
                <a16:creationId xmlns:a16="http://schemas.microsoft.com/office/drawing/2014/main" id="{AC52153A-ED5C-5F1F-5EEB-E8EF14A153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86200" y="3778250"/>
          <a:ext cx="1117600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42603" imgH="177646" progId="Equation.DSMT4">
                  <p:embed/>
                </p:oleObj>
              </mc:Choice>
              <mc:Fallback>
                <p:oleObj name="Equation" r:id="rId22" imgW="342603" imgH="177646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778250"/>
                        <a:ext cx="1117600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9">
            <a:extLst>
              <a:ext uri="{FF2B5EF4-FFF2-40B4-BE49-F238E27FC236}">
                <a16:creationId xmlns:a16="http://schemas.microsoft.com/office/drawing/2014/main" id="{12DD5230-BC3D-24F6-98A1-D62687934C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48263" y="3743325"/>
          <a:ext cx="93662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66353" imgH="164885" progId="Equation.DSMT4">
                  <p:embed/>
                </p:oleObj>
              </mc:Choice>
              <mc:Fallback>
                <p:oleObj name="Equation" r:id="rId23" imgW="266353" imgH="164885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3743325"/>
                        <a:ext cx="936625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Freeform 30">
            <a:extLst>
              <a:ext uri="{FF2B5EF4-FFF2-40B4-BE49-F238E27FC236}">
                <a16:creationId xmlns:a16="http://schemas.microsoft.com/office/drawing/2014/main" id="{AFC8C5B7-6585-838A-372B-A4455094814B}"/>
              </a:ext>
            </a:extLst>
          </p:cNvPr>
          <p:cNvSpPr/>
          <p:nvPr/>
        </p:nvSpPr>
        <p:spPr>
          <a:xfrm>
            <a:off x="2420938" y="1947863"/>
            <a:ext cx="968375" cy="674687"/>
          </a:xfrm>
          <a:custGeom>
            <a:avLst/>
            <a:gdLst>
              <a:gd name="connsiteX0" fmla="*/ 0 w 968188"/>
              <a:gd name="connsiteY0" fmla="*/ 661146 h 674593"/>
              <a:gd name="connsiteX1" fmla="*/ 510988 w 968188"/>
              <a:gd name="connsiteY1" fmla="*/ 2241 h 674593"/>
              <a:gd name="connsiteX2" fmla="*/ 968188 w 968188"/>
              <a:gd name="connsiteY2" fmla="*/ 674593 h 674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8188" h="674593">
                <a:moveTo>
                  <a:pt x="0" y="661146"/>
                </a:moveTo>
                <a:cubicBezTo>
                  <a:pt x="174811" y="330573"/>
                  <a:pt x="349623" y="0"/>
                  <a:pt x="510988" y="2241"/>
                </a:cubicBezTo>
                <a:cubicBezTo>
                  <a:pt x="672353" y="4482"/>
                  <a:pt x="820270" y="339537"/>
                  <a:pt x="968188" y="674593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2" name="Freeform 31">
            <a:extLst>
              <a:ext uri="{FF2B5EF4-FFF2-40B4-BE49-F238E27FC236}">
                <a16:creationId xmlns:a16="http://schemas.microsoft.com/office/drawing/2014/main" id="{CBF5B622-B6EE-EFF2-3C10-AF4C6696C4DC}"/>
              </a:ext>
            </a:extLst>
          </p:cNvPr>
          <p:cNvSpPr/>
          <p:nvPr/>
        </p:nvSpPr>
        <p:spPr>
          <a:xfrm>
            <a:off x="2428875" y="1779588"/>
            <a:ext cx="2287588" cy="857250"/>
          </a:xfrm>
          <a:custGeom>
            <a:avLst/>
            <a:gdLst>
              <a:gd name="connsiteX0" fmla="*/ 0 w 968188"/>
              <a:gd name="connsiteY0" fmla="*/ 661146 h 674593"/>
              <a:gd name="connsiteX1" fmla="*/ 510988 w 968188"/>
              <a:gd name="connsiteY1" fmla="*/ 2241 h 674593"/>
              <a:gd name="connsiteX2" fmla="*/ 968188 w 968188"/>
              <a:gd name="connsiteY2" fmla="*/ 674593 h 674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8188" h="674593">
                <a:moveTo>
                  <a:pt x="0" y="661146"/>
                </a:moveTo>
                <a:cubicBezTo>
                  <a:pt x="174811" y="330573"/>
                  <a:pt x="349623" y="0"/>
                  <a:pt x="510988" y="2241"/>
                </a:cubicBezTo>
                <a:cubicBezTo>
                  <a:pt x="672353" y="4482"/>
                  <a:pt x="820270" y="339537"/>
                  <a:pt x="968188" y="674593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DA41A35F-84DB-835C-7654-687CC4E00DBF}"/>
              </a:ext>
            </a:extLst>
          </p:cNvPr>
          <p:cNvSpPr/>
          <p:nvPr/>
        </p:nvSpPr>
        <p:spPr>
          <a:xfrm>
            <a:off x="2509838" y="1773238"/>
            <a:ext cx="3286125" cy="857250"/>
          </a:xfrm>
          <a:custGeom>
            <a:avLst/>
            <a:gdLst>
              <a:gd name="connsiteX0" fmla="*/ 0 w 968188"/>
              <a:gd name="connsiteY0" fmla="*/ 661146 h 674593"/>
              <a:gd name="connsiteX1" fmla="*/ 510988 w 968188"/>
              <a:gd name="connsiteY1" fmla="*/ 2241 h 674593"/>
              <a:gd name="connsiteX2" fmla="*/ 968188 w 968188"/>
              <a:gd name="connsiteY2" fmla="*/ 674593 h 674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8188" h="674593">
                <a:moveTo>
                  <a:pt x="0" y="661146"/>
                </a:moveTo>
                <a:cubicBezTo>
                  <a:pt x="174811" y="330573"/>
                  <a:pt x="349623" y="0"/>
                  <a:pt x="510988" y="2241"/>
                </a:cubicBezTo>
                <a:cubicBezTo>
                  <a:pt x="672353" y="4482"/>
                  <a:pt x="820270" y="339537"/>
                  <a:pt x="968188" y="674593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293" name="TextBox 29">
            <a:extLst>
              <a:ext uri="{FF2B5EF4-FFF2-40B4-BE49-F238E27FC236}">
                <a16:creationId xmlns:a16="http://schemas.microsoft.com/office/drawing/2014/main" id="{5E8520A1-DC37-5949-CB77-6FB3964AE8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21" grpId="0"/>
      <p:bldP spid="21" grpId="1"/>
      <p:bldP spid="22" grpId="0"/>
      <p:bldP spid="22" grpId="1"/>
      <p:bldP spid="23" grpId="0"/>
      <p:bldP spid="23" grpId="1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4A4AC-A31D-2B3D-CA8C-8AFC69FD8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274638"/>
            <a:ext cx="7467600" cy="6334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Practice: Simplify</a:t>
            </a:r>
          </a:p>
        </p:txBody>
      </p:sp>
      <p:graphicFrame>
        <p:nvGraphicFramePr>
          <p:cNvPr id="13315" name="Object 2">
            <a:extLst>
              <a:ext uri="{FF2B5EF4-FFF2-40B4-BE49-F238E27FC236}">
                <a16:creationId xmlns:a16="http://schemas.microsoft.com/office/drawing/2014/main" id="{03793D79-9E6E-53D9-40E3-28B446183C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7950" y="977900"/>
          <a:ext cx="4187825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19300" imgH="279400" progId="Equation.DSMT4">
                  <p:embed/>
                </p:oleObj>
              </mc:Choice>
              <mc:Fallback>
                <p:oleObj name="Equation" r:id="rId3" imgW="2019300" imgH="279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" y="977900"/>
                        <a:ext cx="4187825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3">
            <a:extLst>
              <a:ext uri="{FF2B5EF4-FFF2-40B4-BE49-F238E27FC236}">
                <a16:creationId xmlns:a16="http://schemas.microsoft.com/office/drawing/2014/main" id="{DC9F730C-65B1-0AA1-BAA1-A28520CA01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388" y="2565400"/>
          <a:ext cx="4872037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349500" imgH="279400" progId="Equation.DSMT4">
                  <p:embed/>
                </p:oleObj>
              </mc:Choice>
              <mc:Fallback>
                <p:oleObj name="Equation" r:id="rId5" imgW="2349500" imgH="279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2565400"/>
                        <a:ext cx="4872037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4">
            <a:extLst>
              <a:ext uri="{FF2B5EF4-FFF2-40B4-BE49-F238E27FC236}">
                <a16:creationId xmlns:a16="http://schemas.microsoft.com/office/drawing/2014/main" id="{E30DAE40-5B95-C178-6F61-333190C2CA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3513" y="4362450"/>
          <a:ext cx="6137275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959100" imgH="279400" progId="Equation.DSMT4">
                  <p:embed/>
                </p:oleObj>
              </mc:Choice>
              <mc:Fallback>
                <p:oleObj name="Equation" r:id="rId7" imgW="2959100" imgH="279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513" y="4362450"/>
                        <a:ext cx="6137275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>
            <a:extLst>
              <a:ext uri="{FF2B5EF4-FFF2-40B4-BE49-F238E27FC236}">
                <a16:creationId xmlns:a16="http://schemas.microsoft.com/office/drawing/2014/main" id="{8AE11FD0-B800-91AA-67F6-A16317C6D9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4038" y="1646238"/>
          <a:ext cx="17907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63225" imgH="203112" progId="Equation.DSMT4">
                  <p:embed/>
                </p:oleObj>
              </mc:Choice>
              <mc:Fallback>
                <p:oleObj name="Equation" r:id="rId9" imgW="863225" imgH="20311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38" y="1646238"/>
                        <a:ext cx="179070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>
            <a:extLst>
              <a:ext uri="{FF2B5EF4-FFF2-40B4-BE49-F238E27FC236}">
                <a16:creationId xmlns:a16="http://schemas.microsoft.com/office/drawing/2014/main" id="{853F14DC-3180-DA9F-E00B-6DA185E8F0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87600" y="1617663"/>
          <a:ext cx="63182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04668" imgH="279279" progId="Equation.DSMT4">
                  <p:embed/>
                </p:oleObj>
              </mc:Choice>
              <mc:Fallback>
                <p:oleObj name="Equation" r:id="rId11" imgW="304668" imgH="279279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1617663"/>
                        <a:ext cx="631825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>
            <a:extLst>
              <a:ext uri="{FF2B5EF4-FFF2-40B4-BE49-F238E27FC236}">
                <a16:creationId xmlns:a16="http://schemas.microsoft.com/office/drawing/2014/main" id="{44FBB91B-D85F-4986-B909-7905C2010F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65450" y="1638300"/>
          <a:ext cx="1052513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07780" imgH="253890" progId="Equation.DSMT4">
                  <p:embed/>
                </p:oleObj>
              </mc:Choice>
              <mc:Fallback>
                <p:oleObj name="Equation" r:id="rId13" imgW="507780" imgH="25389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5450" y="1638300"/>
                        <a:ext cx="1052513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>
            <a:extLst>
              <a:ext uri="{FF2B5EF4-FFF2-40B4-BE49-F238E27FC236}">
                <a16:creationId xmlns:a16="http://schemas.microsoft.com/office/drawing/2014/main" id="{90B1486B-B60B-8CEC-5D65-C250FB4210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52888" y="1647825"/>
          <a:ext cx="815975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93529" imgH="253890" progId="Equation.DSMT4">
                  <p:embed/>
                </p:oleObj>
              </mc:Choice>
              <mc:Fallback>
                <p:oleObj name="Equation" r:id="rId15" imgW="393529" imgH="25389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2888" y="1647825"/>
                        <a:ext cx="815975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>
            <a:extLst>
              <a:ext uri="{FF2B5EF4-FFF2-40B4-BE49-F238E27FC236}">
                <a16:creationId xmlns:a16="http://schemas.microsoft.com/office/drawing/2014/main" id="{A322A032-88BF-2FE7-271A-58161D55D3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05075" y="1633538"/>
          <a:ext cx="368300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77569" imgH="202936" progId="Equation.DSMT4">
                  <p:embed/>
                </p:oleObj>
              </mc:Choice>
              <mc:Fallback>
                <p:oleObj name="Equation" r:id="rId17" imgW="177569" imgH="202936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5075" y="1633538"/>
                        <a:ext cx="368300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>
            <a:extLst>
              <a:ext uri="{FF2B5EF4-FFF2-40B4-BE49-F238E27FC236}">
                <a16:creationId xmlns:a16="http://schemas.microsoft.com/office/drawing/2014/main" id="{998A0DBE-5B65-2D25-E5B9-3387721717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33713" y="1692275"/>
          <a:ext cx="866775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18918" imgH="177723" progId="Equation.DSMT4">
                  <p:embed/>
                </p:oleObj>
              </mc:Choice>
              <mc:Fallback>
                <p:oleObj name="Equation" r:id="rId19" imgW="418918" imgH="177723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3713" y="1692275"/>
                        <a:ext cx="866775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2">
            <a:extLst>
              <a:ext uri="{FF2B5EF4-FFF2-40B4-BE49-F238E27FC236}">
                <a16:creationId xmlns:a16="http://schemas.microsoft.com/office/drawing/2014/main" id="{684E49C0-DB92-8498-F187-BDC21BB4B0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95750" y="1714500"/>
          <a:ext cx="63182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04536" imgH="164957" progId="Equation.DSMT4">
                  <p:embed/>
                </p:oleObj>
              </mc:Choice>
              <mc:Fallback>
                <p:oleObj name="Equation" r:id="rId21" imgW="304536" imgH="164957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0" y="1714500"/>
                        <a:ext cx="631825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3">
            <a:extLst>
              <a:ext uri="{FF2B5EF4-FFF2-40B4-BE49-F238E27FC236}">
                <a16:creationId xmlns:a16="http://schemas.microsoft.com/office/drawing/2014/main" id="{90AD6EB4-4E01-318F-1414-1619F046FB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4650" y="2095500"/>
          <a:ext cx="10287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94870" imgH="203024" progId="Equation.DSMT4">
                  <p:embed/>
                </p:oleObj>
              </mc:Choice>
              <mc:Fallback>
                <p:oleObj name="Equation" r:id="rId23" imgW="494870" imgH="203024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" y="2095500"/>
                        <a:ext cx="102870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4">
            <a:extLst>
              <a:ext uri="{FF2B5EF4-FFF2-40B4-BE49-F238E27FC236}">
                <a16:creationId xmlns:a16="http://schemas.microsoft.com/office/drawing/2014/main" id="{DA6C3888-DF08-1435-A576-B02A56233A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25575" y="2144713"/>
          <a:ext cx="73660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55138" imgH="177569" progId="Equation.DSMT4">
                  <p:embed/>
                </p:oleObj>
              </mc:Choice>
              <mc:Fallback>
                <p:oleObj name="Equation" r:id="rId25" imgW="355138" imgH="177569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5575" y="2144713"/>
                        <a:ext cx="736600" cy="369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5">
            <a:extLst>
              <a:ext uri="{FF2B5EF4-FFF2-40B4-BE49-F238E27FC236}">
                <a16:creationId xmlns:a16="http://schemas.microsoft.com/office/drawing/2014/main" id="{55CF0695-3BED-4F48-5D1D-09EDB7805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0275" y="2155825"/>
          <a:ext cx="368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77492" imgH="177492" progId="Equation.DSMT4">
                  <p:embed/>
                </p:oleObj>
              </mc:Choice>
              <mc:Fallback>
                <p:oleObj name="Equation" r:id="rId27" imgW="177492" imgH="177492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0275" y="2155825"/>
                        <a:ext cx="368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CE650E53-3082-3827-C787-A094106BB969}"/>
              </a:ext>
            </a:extLst>
          </p:cNvPr>
          <p:cNvSpPr txBox="1"/>
          <p:nvPr/>
        </p:nvSpPr>
        <p:spPr>
          <a:xfrm>
            <a:off x="5237163" y="962025"/>
            <a:ext cx="3005137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Expand the brackets with </a:t>
            </a:r>
          </a:p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the negative sign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4A62605-9298-C232-3A71-684BD01E66F8}"/>
              </a:ext>
            </a:extLst>
          </p:cNvPr>
          <p:cNvSpPr txBox="1"/>
          <p:nvPr/>
        </p:nvSpPr>
        <p:spPr>
          <a:xfrm>
            <a:off x="5235575" y="1851025"/>
            <a:ext cx="2208213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Combine </a:t>
            </a:r>
            <a:r>
              <a:rPr lang="en-CA" dirty="0" err="1">
                <a:solidFill>
                  <a:srgbClr val="FF0000"/>
                </a:solidFill>
                <a:latin typeface="+mj-lt"/>
                <a:cs typeface="Arial" charset="0"/>
              </a:rPr>
              <a:t>liketerms</a:t>
            </a:r>
            <a:endParaRPr lang="en-CA" dirty="0">
              <a:solidFill>
                <a:srgbClr val="FF0000"/>
              </a:solidFill>
              <a:latin typeface="+mj-lt"/>
              <a:cs typeface="Arial" charset="0"/>
            </a:endParaRPr>
          </a:p>
        </p:txBody>
      </p:sp>
      <p:graphicFrame>
        <p:nvGraphicFramePr>
          <p:cNvPr id="18" name="Object 16">
            <a:extLst>
              <a:ext uri="{FF2B5EF4-FFF2-40B4-BE49-F238E27FC236}">
                <a16:creationId xmlns:a16="http://schemas.microsoft.com/office/drawing/2014/main" id="{DA945E21-B5C2-27A4-B710-0BB1447AE7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8963" y="3187700"/>
          <a:ext cx="17907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863225" imgH="203112" progId="Equation.DSMT4">
                  <p:embed/>
                </p:oleObj>
              </mc:Choice>
              <mc:Fallback>
                <p:oleObj name="Equation" r:id="rId29" imgW="863225" imgH="203112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963" y="3187700"/>
                        <a:ext cx="179070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7">
            <a:extLst>
              <a:ext uri="{FF2B5EF4-FFF2-40B4-BE49-F238E27FC236}">
                <a16:creationId xmlns:a16="http://schemas.microsoft.com/office/drawing/2014/main" id="{6B826BB4-F6FA-544C-DBD8-DD7367D6E7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06650" y="3187700"/>
          <a:ext cx="500063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41195" imgH="203112" progId="Equation.DSMT4">
                  <p:embed/>
                </p:oleObj>
              </mc:Choice>
              <mc:Fallback>
                <p:oleObj name="Equation" r:id="rId31" imgW="241195" imgH="203112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6650" y="3187700"/>
                        <a:ext cx="500063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8">
            <a:extLst>
              <a:ext uri="{FF2B5EF4-FFF2-40B4-BE49-F238E27FC236}">
                <a16:creationId xmlns:a16="http://schemas.microsoft.com/office/drawing/2014/main" id="{8981F71E-BAB2-6716-BB78-552CD8EC8E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35288" y="3222625"/>
          <a:ext cx="420687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02936" imgH="177569" progId="Equation.DSMT4">
                  <p:embed/>
                </p:oleObj>
              </mc:Choice>
              <mc:Fallback>
                <p:oleObj name="Equation" r:id="rId33" imgW="202936" imgH="177569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5288" y="3222625"/>
                        <a:ext cx="420687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9">
            <a:extLst>
              <a:ext uri="{FF2B5EF4-FFF2-40B4-BE49-F238E27FC236}">
                <a16:creationId xmlns:a16="http://schemas.microsoft.com/office/drawing/2014/main" id="{33E6B83E-F47B-C66E-E6F2-2D1B28C40D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06775" y="3211513"/>
          <a:ext cx="604838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91847" imgH="177646" progId="Equation.DSMT4">
                  <p:embed/>
                </p:oleObj>
              </mc:Choice>
              <mc:Fallback>
                <p:oleObj name="Equation" r:id="rId35" imgW="291847" imgH="177646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6775" y="3211513"/>
                        <a:ext cx="604838" cy="369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0">
            <a:extLst>
              <a:ext uri="{FF2B5EF4-FFF2-40B4-BE49-F238E27FC236}">
                <a16:creationId xmlns:a16="http://schemas.microsoft.com/office/drawing/2014/main" id="{57037372-07E9-CC97-A9DB-D0B185D58A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43363" y="3200400"/>
          <a:ext cx="420687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202936" imgH="177569" progId="Equation.DSMT4">
                  <p:embed/>
                </p:oleObj>
              </mc:Choice>
              <mc:Fallback>
                <p:oleObj name="Equation" r:id="rId37" imgW="202936" imgH="177569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3363" y="3200400"/>
                        <a:ext cx="420687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1">
            <a:extLst>
              <a:ext uri="{FF2B5EF4-FFF2-40B4-BE49-F238E27FC236}">
                <a16:creationId xmlns:a16="http://schemas.microsoft.com/office/drawing/2014/main" id="{96073FFD-F927-2797-6BBE-B35833487F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20775" y="3709988"/>
          <a:ext cx="60483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291973" imgH="203112" progId="Equation.DSMT4">
                  <p:embed/>
                </p:oleObj>
              </mc:Choice>
              <mc:Fallback>
                <p:oleObj name="Equation" r:id="rId39" imgW="291973" imgH="203112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775" y="3709988"/>
                        <a:ext cx="604838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2">
            <a:extLst>
              <a:ext uri="{FF2B5EF4-FFF2-40B4-BE49-F238E27FC236}">
                <a16:creationId xmlns:a16="http://schemas.microsoft.com/office/drawing/2014/main" id="{E861ED82-F224-0A4D-6437-B76CCAE3F8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63713" y="3830638"/>
          <a:ext cx="498475" cy="290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241195" imgH="139639" progId="Equation.DSMT4">
                  <p:embed/>
                </p:oleObj>
              </mc:Choice>
              <mc:Fallback>
                <p:oleObj name="Equation" r:id="rId41" imgW="241195" imgH="139639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3830638"/>
                        <a:ext cx="498475" cy="290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3">
            <a:extLst>
              <a:ext uri="{FF2B5EF4-FFF2-40B4-BE49-F238E27FC236}">
                <a16:creationId xmlns:a16="http://schemas.microsoft.com/office/drawing/2014/main" id="{F9C7B6FB-B066-B29E-0591-8F616F6A2F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89188" y="3768725"/>
          <a:ext cx="552450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266353" imgH="177569" progId="Equation.DSMT4">
                  <p:embed/>
                </p:oleObj>
              </mc:Choice>
              <mc:Fallback>
                <p:oleObj name="Equation" r:id="rId43" imgW="266353" imgH="177569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9188" y="3768725"/>
                        <a:ext cx="552450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4">
            <a:extLst>
              <a:ext uri="{FF2B5EF4-FFF2-40B4-BE49-F238E27FC236}">
                <a16:creationId xmlns:a16="http://schemas.microsoft.com/office/drawing/2014/main" id="{2F577FFE-B82F-B501-440F-00F15C2264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8338" y="5029200"/>
          <a:ext cx="604837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291847" imgH="164957" progId="Equation.DSMT4">
                  <p:embed/>
                </p:oleObj>
              </mc:Choice>
              <mc:Fallback>
                <p:oleObj name="Equation" r:id="rId45" imgW="291847" imgH="164957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338" y="5029200"/>
                        <a:ext cx="604837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5">
            <a:extLst>
              <a:ext uri="{FF2B5EF4-FFF2-40B4-BE49-F238E27FC236}">
                <a16:creationId xmlns:a16="http://schemas.microsoft.com/office/drawing/2014/main" id="{A7AC617C-4958-CCD2-811F-0C753472AD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36675" y="4991100"/>
          <a:ext cx="525463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253780" imgH="203024" progId="Equation.DSMT4">
                  <p:embed/>
                </p:oleObj>
              </mc:Choice>
              <mc:Fallback>
                <p:oleObj name="Equation" r:id="rId47" imgW="253780" imgH="203024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6675" y="4991100"/>
                        <a:ext cx="525463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6">
            <a:extLst>
              <a:ext uri="{FF2B5EF4-FFF2-40B4-BE49-F238E27FC236}">
                <a16:creationId xmlns:a16="http://schemas.microsoft.com/office/drawing/2014/main" id="{16DFB8A5-8C0E-D6A7-EEAA-FB482278D5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97063" y="5013325"/>
          <a:ext cx="603250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291847" imgH="177646" progId="Equation.DSMT4">
                  <p:embed/>
                </p:oleObj>
              </mc:Choice>
              <mc:Fallback>
                <p:oleObj name="Equation" r:id="rId49" imgW="291847" imgH="177646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7063" y="5013325"/>
                        <a:ext cx="603250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7">
            <a:extLst>
              <a:ext uri="{FF2B5EF4-FFF2-40B4-BE49-F238E27FC236}">
                <a16:creationId xmlns:a16="http://schemas.microsoft.com/office/drawing/2014/main" id="{ADAFED1E-CB13-F62F-096E-BB33FE47C9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28888" y="4940300"/>
          <a:ext cx="996950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482391" imgH="279279" progId="Equation.DSMT4">
                  <p:embed/>
                </p:oleObj>
              </mc:Choice>
              <mc:Fallback>
                <p:oleObj name="Equation" r:id="rId51" imgW="482391" imgH="279279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8888" y="4940300"/>
                        <a:ext cx="996950" cy="582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8">
            <a:extLst>
              <a:ext uri="{FF2B5EF4-FFF2-40B4-BE49-F238E27FC236}">
                <a16:creationId xmlns:a16="http://schemas.microsoft.com/office/drawing/2014/main" id="{BFA988A7-441E-54F8-F4D5-CB4F38796B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25838" y="5019675"/>
          <a:ext cx="839787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405872" imgH="177569" progId="Equation.DSMT4">
                  <p:embed/>
                </p:oleObj>
              </mc:Choice>
              <mc:Fallback>
                <p:oleObj name="Equation" r:id="rId53" imgW="405872" imgH="177569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5838" y="5019675"/>
                        <a:ext cx="839787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9">
            <a:extLst>
              <a:ext uri="{FF2B5EF4-FFF2-40B4-BE49-F238E27FC236}">
                <a16:creationId xmlns:a16="http://schemas.microsoft.com/office/drawing/2014/main" id="{57889B1B-ACE6-788D-0089-A8182B4FB6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94200" y="4910138"/>
          <a:ext cx="102235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495085" imgH="279279" progId="Equation.DSMT4">
                  <p:embed/>
                </p:oleObj>
              </mc:Choice>
              <mc:Fallback>
                <p:oleObj name="Equation" r:id="rId55" imgW="495085" imgH="279279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4910138"/>
                        <a:ext cx="102235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0">
            <a:extLst>
              <a:ext uri="{FF2B5EF4-FFF2-40B4-BE49-F238E27FC236}">
                <a16:creationId xmlns:a16="http://schemas.microsoft.com/office/drawing/2014/main" id="{20C6C48F-7B2C-A40C-1BDE-DF17C64EDE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51463" y="4932363"/>
          <a:ext cx="890587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431613" imgH="253890" progId="Equation.DSMT4">
                  <p:embed/>
                </p:oleObj>
              </mc:Choice>
              <mc:Fallback>
                <p:oleObj name="Equation" r:id="rId57" imgW="431613" imgH="25389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1463" y="4932363"/>
                        <a:ext cx="890587" cy="53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1">
            <a:extLst>
              <a:ext uri="{FF2B5EF4-FFF2-40B4-BE49-F238E27FC236}">
                <a16:creationId xmlns:a16="http://schemas.microsoft.com/office/drawing/2014/main" id="{88D1D502-87DE-85EF-6D0B-D8AAE1D669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48400" y="4976813"/>
          <a:ext cx="655638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317087" imgH="164885" progId="Equation.DSMT4">
                  <p:embed/>
                </p:oleObj>
              </mc:Choice>
              <mc:Fallback>
                <p:oleObj name="Equation" r:id="rId59" imgW="317087" imgH="164885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4976813"/>
                        <a:ext cx="655638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2">
            <a:extLst>
              <a:ext uri="{FF2B5EF4-FFF2-40B4-BE49-F238E27FC236}">
                <a16:creationId xmlns:a16="http://schemas.microsoft.com/office/drawing/2014/main" id="{738A2A3E-F02E-8E9F-4C56-E62265F72A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49338" y="5521325"/>
          <a:ext cx="76517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368140" imgH="203112" progId="Equation.DSMT4">
                  <p:embed/>
                </p:oleObj>
              </mc:Choice>
              <mc:Fallback>
                <p:oleObj name="Equation" r:id="rId61" imgW="368140" imgH="203112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9338" y="5521325"/>
                        <a:ext cx="765175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3">
            <a:extLst>
              <a:ext uri="{FF2B5EF4-FFF2-40B4-BE49-F238E27FC236}">
                <a16:creationId xmlns:a16="http://schemas.microsoft.com/office/drawing/2014/main" id="{C8231A71-9BF8-0ADA-BE4E-DBE5C3508D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66900" y="5619750"/>
          <a:ext cx="527050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3" imgW="253780" imgH="152268" progId="Equation.DSMT4">
                  <p:embed/>
                </p:oleObj>
              </mc:Choice>
              <mc:Fallback>
                <p:oleObj name="Equation" r:id="rId63" imgW="253780" imgH="152268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5619750"/>
                        <a:ext cx="527050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4">
            <a:extLst>
              <a:ext uri="{FF2B5EF4-FFF2-40B4-BE49-F238E27FC236}">
                <a16:creationId xmlns:a16="http://schemas.microsoft.com/office/drawing/2014/main" id="{01ACB3C8-B5DD-8925-5F7F-4AA396BF7C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20950" y="5568950"/>
          <a:ext cx="685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5" imgW="329914" imgH="177646" progId="Equation.DSMT4">
                  <p:embed/>
                </p:oleObj>
              </mc:Choice>
              <mc:Fallback>
                <p:oleObj name="Equation" r:id="rId65" imgW="329914" imgH="177646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0950" y="5568950"/>
                        <a:ext cx="685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5">
            <a:extLst>
              <a:ext uri="{FF2B5EF4-FFF2-40B4-BE49-F238E27FC236}">
                <a16:creationId xmlns:a16="http://schemas.microsoft.com/office/drawing/2014/main" id="{FBEB46E6-CDA6-18A7-E4BE-558AFB545C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17688" y="5668963"/>
          <a:ext cx="263525" cy="236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7" imgW="126780" imgH="114102" progId="Equation.DSMT4">
                  <p:embed/>
                </p:oleObj>
              </mc:Choice>
              <mc:Fallback>
                <p:oleObj name="Equation" r:id="rId67" imgW="126780" imgH="114102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7688" y="5668963"/>
                        <a:ext cx="263525" cy="2365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50" name="TextBox 37">
            <a:extLst>
              <a:ext uri="{FF2B5EF4-FFF2-40B4-BE49-F238E27FC236}">
                <a16:creationId xmlns:a16="http://schemas.microsoft.com/office/drawing/2014/main" id="{3CDE4B44-190C-9570-1A31-048475851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4">
            <a:extLst>
              <a:ext uri="{FF2B5EF4-FFF2-40B4-BE49-F238E27FC236}">
                <a16:creationId xmlns:a16="http://schemas.microsoft.com/office/drawing/2014/main" id="{343D0E61-26BB-F93E-6F96-09FED8B5A9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71775" y="836613"/>
          <a:ext cx="1817688" cy="1252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55700" imgH="711200" progId="Equation.DSMT4">
                  <p:embed/>
                </p:oleObj>
              </mc:Choice>
              <mc:Fallback>
                <p:oleObj name="Equation" r:id="rId3" imgW="1155700" imgH="711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836613"/>
                        <a:ext cx="1817688" cy="1252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BABF55B-2D8C-64FC-17D2-6F6EFB095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4638"/>
            <a:ext cx="8364538" cy="6334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Ex: Simplify the following expressions: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D0BDB3F-2011-2184-E121-228FAEE84E04}"/>
              </a:ext>
            </a:extLst>
          </p:cNvPr>
          <p:cNvSpPr/>
          <p:nvPr/>
        </p:nvSpPr>
        <p:spPr>
          <a:xfrm>
            <a:off x="1331913" y="990600"/>
            <a:ext cx="422275" cy="42227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BDCDD7-B7F9-852C-8C2C-1B693C42E3FA}"/>
              </a:ext>
            </a:extLst>
          </p:cNvPr>
          <p:cNvSpPr/>
          <p:nvPr/>
        </p:nvSpPr>
        <p:spPr>
          <a:xfrm>
            <a:off x="1835150" y="981075"/>
            <a:ext cx="98425" cy="4238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0C2C0AB-372A-029D-EBC2-469C9A15989B}"/>
              </a:ext>
            </a:extLst>
          </p:cNvPr>
          <p:cNvSpPr/>
          <p:nvPr/>
        </p:nvSpPr>
        <p:spPr>
          <a:xfrm>
            <a:off x="828675" y="976313"/>
            <a:ext cx="422275" cy="42386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9F0F87E-65B8-A51E-0C4C-58FD2AC6F6D4}"/>
              </a:ext>
            </a:extLst>
          </p:cNvPr>
          <p:cNvSpPr/>
          <p:nvPr/>
        </p:nvSpPr>
        <p:spPr>
          <a:xfrm>
            <a:off x="1839913" y="1484313"/>
            <a:ext cx="98425" cy="42386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0EB82E3-53DE-72E4-8768-51DDFD5AA7F4}"/>
              </a:ext>
            </a:extLst>
          </p:cNvPr>
          <p:cNvSpPr/>
          <p:nvPr/>
        </p:nvSpPr>
        <p:spPr>
          <a:xfrm>
            <a:off x="1331913" y="1817688"/>
            <a:ext cx="98425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3F164E5-712B-E5CD-D271-DE7EB3188DD7}"/>
              </a:ext>
            </a:extLst>
          </p:cNvPr>
          <p:cNvSpPr/>
          <p:nvPr/>
        </p:nvSpPr>
        <p:spPr>
          <a:xfrm>
            <a:off x="1331913" y="1628775"/>
            <a:ext cx="98425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0DF61CB-CFAE-8691-8512-FA0BE60A120C}"/>
              </a:ext>
            </a:extLst>
          </p:cNvPr>
          <p:cNvSpPr/>
          <p:nvPr/>
        </p:nvSpPr>
        <p:spPr>
          <a:xfrm>
            <a:off x="1331913" y="1484313"/>
            <a:ext cx="98425" cy="10001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FD84917-EF0A-6C49-E7B0-BF7B0EE32DF4}"/>
              </a:ext>
            </a:extLst>
          </p:cNvPr>
          <p:cNvSpPr/>
          <p:nvPr/>
        </p:nvSpPr>
        <p:spPr>
          <a:xfrm>
            <a:off x="833438" y="1484313"/>
            <a:ext cx="422275" cy="42386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4370E6E-94F9-D141-8A0B-69ABFB20A176}"/>
              </a:ext>
            </a:extLst>
          </p:cNvPr>
          <p:cNvSpPr/>
          <p:nvPr/>
        </p:nvSpPr>
        <p:spPr>
          <a:xfrm>
            <a:off x="2025650" y="984250"/>
            <a:ext cx="98425" cy="4238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15373" name="Object 3">
            <a:extLst>
              <a:ext uri="{FF2B5EF4-FFF2-40B4-BE49-F238E27FC236}">
                <a16:creationId xmlns:a16="http://schemas.microsoft.com/office/drawing/2014/main" id="{1ECF42D0-A568-4E43-CE93-9741606121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84438" y="1414463"/>
          <a:ext cx="223837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780" imgH="101424" progId="Equation.DSMT4">
                  <p:embed/>
                </p:oleObj>
              </mc:Choice>
              <mc:Fallback>
                <p:oleObj name="Equation" r:id="rId5" imgW="126780" imgH="101424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1414463"/>
                        <a:ext cx="223837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99A45E5E-5934-D53A-4998-4E40BB06FC58}"/>
              </a:ext>
            </a:extLst>
          </p:cNvPr>
          <p:cNvSpPr/>
          <p:nvPr/>
        </p:nvSpPr>
        <p:spPr>
          <a:xfrm>
            <a:off x="3019425" y="990600"/>
            <a:ext cx="422275" cy="42227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72BC7DD-0F07-34C2-06E6-68371E3FE716}"/>
              </a:ext>
            </a:extLst>
          </p:cNvPr>
          <p:cNvSpPr/>
          <p:nvPr/>
        </p:nvSpPr>
        <p:spPr>
          <a:xfrm>
            <a:off x="3022600" y="1484313"/>
            <a:ext cx="423863" cy="42386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C41FF4-76EF-5427-5259-F09C573BC7FD}"/>
              </a:ext>
            </a:extLst>
          </p:cNvPr>
          <p:cNvSpPr/>
          <p:nvPr/>
        </p:nvSpPr>
        <p:spPr>
          <a:xfrm rot="16200000">
            <a:off x="3734594" y="939006"/>
            <a:ext cx="98425" cy="4238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0F4EF51-8E80-99E7-3937-652DCA57BE3D}"/>
              </a:ext>
            </a:extLst>
          </p:cNvPr>
          <p:cNvSpPr/>
          <p:nvPr/>
        </p:nvSpPr>
        <p:spPr>
          <a:xfrm rot="16200000">
            <a:off x="3734594" y="1131094"/>
            <a:ext cx="98425" cy="4238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01D809A-D35E-453A-CF7B-D0546BCB5DD9}"/>
              </a:ext>
            </a:extLst>
          </p:cNvPr>
          <p:cNvSpPr/>
          <p:nvPr/>
        </p:nvSpPr>
        <p:spPr>
          <a:xfrm rot="16200000">
            <a:off x="3734594" y="1320006"/>
            <a:ext cx="98425" cy="4238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" name="Rectangle 23">
            <a:extLst>
              <a:ext uri="{FF2B5EF4-FFF2-40B4-BE49-F238E27FC236}">
                <a16:creationId xmlns:a16="http://schemas.microsoft.com/office/drawing/2014/main" id="{A26DC18F-D262-3EEA-F8FC-BB7E8C01D05C}"/>
              </a:ext>
            </a:extLst>
          </p:cNvPr>
          <p:cNvSpPr/>
          <p:nvPr/>
        </p:nvSpPr>
        <p:spPr>
          <a:xfrm rot="16200000">
            <a:off x="3734594" y="1512094"/>
            <a:ext cx="98425" cy="4238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9994E97-53F9-58F8-9EC0-B1B44DC7EA33}"/>
              </a:ext>
            </a:extLst>
          </p:cNvPr>
          <p:cNvSpPr/>
          <p:nvPr/>
        </p:nvSpPr>
        <p:spPr>
          <a:xfrm>
            <a:off x="4113213" y="1117600"/>
            <a:ext cx="98425" cy="10001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A63CA67-0928-0803-9C72-E54BE71CF247}"/>
              </a:ext>
            </a:extLst>
          </p:cNvPr>
          <p:cNvSpPr/>
          <p:nvPr/>
        </p:nvSpPr>
        <p:spPr>
          <a:xfrm>
            <a:off x="4113213" y="1306513"/>
            <a:ext cx="98425" cy="1000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4F9517A-0335-1CF6-0B1F-9B8E0A5EB9D5}"/>
              </a:ext>
            </a:extLst>
          </p:cNvPr>
          <p:cNvSpPr/>
          <p:nvPr/>
        </p:nvSpPr>
        <p:spPr>
          <a:xfrm>
            <a:off x="4113213" y="1481138"/>
            <a:ext cx="98425" cy="1000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9AF8733-719D-BF5A-78E6-57765E39B012}"/>
              </a:ext>
            </a:extLst>
          </p:cNvPr>
          <p:cNvSpPr/>
          <p:nvPr/>
        </p:nvSpPr>
        <p:spPr>
          <a:xfrm>
            <a:off x="4113213" y="1673225"/>
            <a:ext cx="98425" cy="10001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15384" name="Object 2">
            <a:extLst>
              <a:ext uri="{FF2B5EF4-FFF2-40B4-BE49-F238E27FC236}">
                <a16:creationId xmlns:a16="http://schemas.microsoft.com/office/drawing/2014/main" id="{68A49468-3DE2-130C-4C74-023B967E6B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3850" y="1092200"/>
          <a:ext cx="312738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77569" imgH="202936" progId="Equation.DSMT4">
                  <p:embed/>
                </p:oleObj>
              </mc:Choice>
              <mc:Fallback>
                <p:oleObj name="Equation" r:id="rId7" imgW="177569" imgH="202936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1092200"/>
                        <a:ext cx="312738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5" name="Object 5">
            <a:extLst>
              <a:ext uri="{FF2B5EF4-FFF2-40B4-BE49-F238E27FC236}">
                <a16:creationId xmlns:a16="http://schemas.microsoft.com/office/drawing/2014/main" id="{2C767F3A-A351-38B7-BB38-0942635619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38413" y="3689350"/>
          <a:ext cx="1817687" cy="1252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55700" imgH="711200" progId="Equation.DSMT4">
                  <p:embed/>
                </p:oleObj>
              </mc:Choice>
              <mc:Fallback>
                <p:oleObj name="Equation" r:id="rId9" imgW="1155700" imgH="711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8413" y="3689350"/>
                        <a:ext cx="1817687" cy="1252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37">
            <a:extLst>
              <a:ext uri="{FF2B5EF4-FFF2-40B4-BE49-F238E27FC236}">
                <a16:creationId xmlns:a16="http://schemas.microsoft.com/office/drawing/2014/main" id="{030055AF-E856-D9EE-A031-AB049CA448B0}"/>
              </a:ext>
            </a:extLst>
          </p:cNvPr>
          <p:cNvSpPr/>
          <p:nvPr/>
        </p:nvSpPr>
        <p:spPr>
          <a:xfrm>
            <a:off x="1808163" y="3825875"/>
            <a:ext cx="100012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6D81052-3079-BBA9-F75F-F975E2363F15}"/>
              </a:ext>
            </a:extLst>
          </p:cNvPr>
          <p:cNvSpPr/>
          <p:nvPr/>
        </p:nvSpPr>
        <p:spPr>
          <a:xfrm>
            <a:off x="1808163" y="4014788"/>
            <a:ext cx="100012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1913EB-9A98-7E61-789A-4DE05070088A}"/>
              </a:ext>
            </a:extLst>
          </p:cNvPr>
          <p:cNvSpPr/>
          <p:nvPr/>
        </p:nvSpPr>
        <p:spPr>
          <a:xfrm>
            <a:off x="1808163" y="4189413"/>
            <a:ext cx="100012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1730D90-EDB3-2909-BB16-796BFCF06D87}"/>
              </a:ext>
            </a:extLst>
          </p:cNvPr>
          <p:cNvSpPr/>
          <p:nvPr/>
        </p:nvSpPr>
        <p:spPr>
          <a:xfrm>
            <a:off x="874713" y="3868738"/>
            <a:ext cx="422275" cy="42386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68CC02A0-42B9-399D-8C1D-2C256418EC2D}"/>
              </a:ext>
            </a:extLst>
          </p:cNvPr>
          <p:cNvSpPr/>
          <p:nvPr/>
        </p:nvSpPr>
        <p:spPr>
          <a:xfrm>
            <a:off x="1808163" y="4381500"/>
            <a:ext cx="100012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5980BD4-A4CB-2C9F-FE21-438B892EE395}"/>
              </a:ext>
            </a:extLst>
          </p:cNvPr>
          <p:cNvSpPr/>
          <p:nvPr/>
        </p:nvSpPr>
        <p:spPr>
          <a:xfrm>
            <a:off x="1808163" y="4570413"/>
            <a:ext cx="100012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B359ACD9-C0DE-9707-3140-0915637F9548}"/>
              </a:ext>
            </a:extLst>
          </p:cNvPr>
          <p:cNvSpPr/>
          <p:nvPr/>
        </p:nvSpPr>
        <p:spPr>
          <a:xfrm>
            <a:off x="1808163" y="4745038"/>
            <a:ext cx="100012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70CD51C-A6EF-4206-2443-652C5E409BFD}"/>
              </a:ext>
            </a:extLst>
          </p:cNvPr>
          <p:cNvSpPr/>
          <p:nvPr/>
        </p:nvSpPr>
        <p:spPr>
          <a:xfrm>
            <a:off x="879475" y="4378325"/>
            <a:ext cx="422275" cy="4238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15394" name="Object 6">
            <a:extLst>
              <a:ext uri="{FF2B5EF4-FFF2-40B4-BE49-F238E27FC236}">
                <a16:creationId xmlns:a16="http://schemas.microsoft.com/office/drawing/2014/main" id="{A9A76E22-2B6B-236D-DE5E-FA4BFAD521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9475" y="4206875"/>
          <a:ext cx="223838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780" imgH="101424" progId="Equation.DSMT4">
                  <p:embed/>
                </p:oleObj>
              </mc:Choice>
              <mc:Fallback>
                <p:oleObj name="Equation" r:id="rId10" imgW="126780" imgH="101424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9475" y="4206875"/>
                        <a:ext cx="223838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Rectangle 48">
            <a:extLst>
              <a:ext uri="{FF2B5EF4-FFF2-40B4-BE49-F238E27FC236}">
                <a16:creationId xmlns:a16="http://schemas.microsoft.com/office/drawing/2014/main" id="{4E3ABA4C-82ED-105C-BB2D-116674850B45}"/>
              </a:ext>
            </a:extLst>
          </p:cNvPr>
          <p:cNvSpPr/>
          <p:nvPr/>
        </p:nvSpPr>
        <p:spPr>
          <a:xfrm>
            <a:off x="2860675" y="3843338"/>
            <a:ext cx="422275" cy="42386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30959C4-838F-4C01-50C0-03CF1A4CAD76}"/>
              </a:ext>
            </a:extLst>
          </p:cNvPr>
          <p:cNvSpPr/>
          <p:nvPr/>
        </p:nvSpPr>
        <p:spPr>
          <a:xfrm>
            <a:off x="2863850" y="4340225"/>
            <a:ext cx="423863" cy="42227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0835BE25-5C25-95B8-81C7-259C277FB54E}"/>
              </a:ext>
            </a:extLst>
          </p:cNvPr>
          <p:cNvSpPr/>
          <p:nvPr/>
        </p:nvSpPr>
        <p:spPr>
          <a:xfrm>
            <a:off x="3708400" y="3830638"/>
            <a:ext cx="98425" cy="984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0D98478-4ACF-7DEB-2C2F-9B2289FD92DD}"/>
              </a:ext>
            </a:extLst>
          </p:cNvPr>
          <p:cNvSpPr/>
          <p:nvPr/>
        </p:nvSpPr>
        <p:spPr>
          <a:xfrm>
            <a:off x="3708400" y="4019550"/>
            <a:ext cx="98425" cy="984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BFA969E-1895-6CB8-921C-C46172A43152}"/>
              </a:ext>
            </a:extLst>
          </p:cNvPr>
          <p:cNvSpPr/>
          <p:nvPr/>
        </p:nvSpPr>
        <p:spPr>
          <a:xfrm>
            <a:off x="3708400" y="4194175"/>
            <a:ext cx="98425" cy="984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15400" name="Object 7">
            <a:extLst>
              <a:ext uri="{FF2B5EF4-FFF2-40B4-BE49-F238E27FC236}">
                <a16:creationId xmlns:a16="http://schemas.microsoft.com/office/drawing/2014/main" id="{D9C576BC-A401-B042-4F33-E15E77D614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3850" y="3884613"/>
          <a:ext cx="312738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77569" imgH="202936" progId="Equation.DSMT4">
                  <p:embed/>
                </p:oleObj>
              </mc:Choice>
              <mc:Fallback>
                <p:oleObj name="Equation" r:id="rId11" imgW="177569" imgH="202936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3884613"/>
                        <a:ext cx="312738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Rectangle 59">
            <a:extLst>
              <a:ext uri="{FF2B5EF4-FFF2-40B4-BE49-F238E27FC236}">
                <a16:creationId xmlns:a16="http://schemas.microsoft.com/office/drawing/2014/main" id="{75F89DA4-4FF9-861C-C3DE-AD569751F70D}"/>
              </a:ext>
            </a:extLst>
          </p:cNvPr>
          <p:cNvSpPr/>
          <p:nvPr/>
        </p:nvSpPr>
        <p:spPr>
          <a:xfrm>
            <a:off x="1390650" y="3860800"/>
            <a:ext cx="98425" cy="4238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A60CE54-2E59-3A80-C7A4-64271A91A395}"/>
              </a:ext>
            </a:extLst>
          </p:cNvPr>
          <p:cNvSpPr/>
          <p:nvPr/>
        </p:nvSpPr>
        <p:spPr>
          <a:xfrm>
            <a:off x="1395413" y="4398963"/>
            <a:ext cx="98425" cy="42386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6A23C4E-8553-4079-0A8E-C5FFF45FC9A7}"/>
              </a:ext>
            </a:extLst>
          </p:cNvPr>
          <p:cNvSpPr/>
          <p:nvPr/>
        </p:nvSpPr>
        <p:spPr>
          <a:xfrm>
            <a:off x="1589088" y="3868738"/>
            <a:ext cx="98425" cy="42386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44B710C-2560-CE47-E613-7481F448AA5C}"/>
              </a:ext>
            </a:extLst>
          </p:cNvPr>
          <p:cNvSpPr/>
          <p:nvPr/>
        </p:nvSpPr>
        <p:spPr>
          <a:xfrm>
            <a:off x="1593850" y="4411663"/>
            <a:ext cx="98425" cy="42386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3107FB9F-A7C4-4495-F20C-C6F6C90683F5}"/>
              </a:ext>
            </a:extLst>
          </p:cNvPr>
          <p:cNvSpPr/>
          <p:nvPr/>
        </p:nvSpPr>
        <p:spPr>
          <a:xfrm>
            <a:off x="3348038" y="3830638"/>
            <a:ext cx="96837" cy="42386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E316386F-B1DE-3746-FEBB-5F6422B88BEF}"/>
              </a:ext>
            </a:extLst>
          </p:cNvPr>
          <p:cNvSpPr/>
          <p:nvPr/>
        </p:nvSpPr>
        <p:spPr>
          <a:xfrm>
            <a:off x="3352800" y="4325938"/>
            <a:ext cx="96838" cy="42545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EBBC4E9F-0F58-2DCD-15A7-58E01AB15102}"/>
              </a:ext>
            </a:extLst>
          </p:cNvPr>
          <p:cNvSpPr/>
          <p:nvPr/>
        </p:nvSpPr>
        <p:spPr>
          <a:xfrm>
            <a:off x="3524250" y="3838575"/>
            <a:ext cx="96838" cy="4238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63CA79B6-22B8-52C8-67B4-795D40E6B7BB}"/>
              </a:ext>
            </a:extLst>
          </p:cNvPr>
          <p:cNvSpPr/>
          <p:nvPr/>
        </p:nvSpPr>
        <p:spPr>
          <a:xfrm>
            <a:off x="3529013" y="4333875"/>
            <a:ext cx="96837" cy="4238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15409" name="Object 8">
            <a:extLst>
              <a:ext uri="{FF2B5EF4-FFF2-40B4-BE49-F238E27FC236}">
                <a16:creationId xmlns:a16="http://schemas.microsoft.com/office/drawing/2014/main" id="{C9A4679B-9A32-8DB5-F0ED-C3E73EAE46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59338" y="3689350"/>
          <a:ext cx="1817687" cy="1252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55700" imgH="711200" progId="Equation.DSMT4">
                  <p:embed/>
                </p:oleObj>
              </mc:Choice>
              <mc:Fallback>
                <p:oleObj name="Equation" r:id="rId13" imgW="1155700" imgH="711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3689350"/>
                        <a:ext cx="1817687" cy="1252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10" name="Object 9">
            <a:extLst>
              <a:ext uri="{FF2B5EF4-FFF2-40B4-BE49-F238E27FC236}">
                <a16:creationId xmlns:a16="http://schemas.microsoft.com/office/drawing/2014/main" id="{45827192-47CE-1770-5DD6-F809D16B32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00563" y="4206875"/>
          <a:ext cx="223837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6780" imgH="101424" progId="Equation.DSMT4">
                  <p:embed/>
                </p:oleObj>
              </mc:Choice>
              <mc:Fallback>
                <p:oleObj name="Equation" r:id="rId14" imgW="126780" imgH="101424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4206875"/>
                        <a:ext cx="223837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Rectangle 69">
            <a:extLst>
              <a:ext uri="{FF2B5EF4-FFF2-40B4-BE49-F238E27FC236}">
                <a16:creationId xmlns:a16="http://schemas.microsoft.com/office/drawing/2014/main" id="{DCF76035-89FD-3F42-A07F-0D044246F37C}"/>
              </a:ext>
            </a:extLst>
          </p:cNvPr>
          <p:cNvSpPr/>
          <p:nvPr/>
        </p:nvSpPr>
        <p:spPr>
          <a:xfrm>
            <a:off x="5229225" y="3870325"/>
            <a:ext cx="422275" cy="42227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98F8180-1C7E-1FF4-50DE-C29059B75E07}"/>
              </a:ext>
            </a:extLst>
          </p:cNvPr>
          <p:cNvSpPr/>
          <p:nvPr/>
        </p:nvSpPr>
        <p:spPr>
          <a:xfrm rot="16200000">
            <a:off x="5390356" y="4204495"/>
            <a:ext cx="98425" cy="42386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65759852-D280-4129-CD05-3B30031CF46A}"/>
              </a:ext>
            </a:extLst>
          </p:cNvPr>
          <p:cNvSpPr/>
          <p:nvPr/>
        </p:nvSpPr>
        <p:spPr>
          <a:xfrm rot="16200000">
            <a:off x="5390356" y="4393407"/>
            <a:ext cx="98425" cy="42386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5EC0392D-129C-43C2-0907-3D293AECD170}"/>
              </a:ext>
            </a:extLst>
          </p:cNvPr>
          <p:cNvSpPr/>
          <p:nvPr/>
        </p:nvSpPr>
        <p:spPr>
          <a:xfrm rot="16200000">
            <a:off x="5390356" y="4585495"/>
            <a:ext cx="98425" cy="42386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97DB746B-F159-5319-DD12-590C39593C80}"/>
              </a:ext>
            </a:extLst>
          </p:cNvPr>
          <p:cNvSpPr/>
          <p:nvPr/>
        </p:nvSpPr>
        <p:spPr>
          <a:xfrm>
            <a:off x="5724525" y="3998913"/>
            <a:ext cx="98425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7814EEB9-94CC-4253-035F-EA57B76331C5}"/>
              </a:ext>
            </a:extLst>
          </p:cNvPr>
          <p:cNvSpPr/>
          <p:nvPr/>
        </p:nvSpPr>
        <p:spPr>
          <a:xfrm>
            <a:off x="5724525" y="4187825"/>
            <a:ext cx="98425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B5ED9375-FBDA-E3AE-584C-DC7A7C3C5B26}"/>
              </a:ext>
            </a:extLst>
          </p:cNvPr>
          <p:cNvSpPr/>
          <p:nvPr/>
        </p:nvSpPr>
        <p:spPr>
          <a:xfrm>
            <a:off x="5724525" y="4362450"/>
            <a:ext cx="98425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48FF6626-2374-4C0B-829D-102F7909E482}"/>
              </a:ext>
            </a:extLst>
          </p:cNvPr>
          <p:cNvSpPr/>
          <p:nvPr/>
        </p:nvSpPr>
        <p:spPr>
          <a:xfrm>
            <a:off x="5724525" y="4554538"/>
            <a:ext cx="98425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B1F609CF-A26F-A911-0658-FA261098EEDF}"/>
              </a:ext>
            </a:extLst>
          </p:cNvPr>
          <p:cNvSpPr/>
          <p:nvPr/>
        </p:nvSpPr>
        <p:spPr>
          <a:xfrm>
            <a:off x="5940425" y="3998913"/>
            <a:ext cx="98425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8AF53881-A8F0-A001-6E52-37A34764DAE0}"/>
              </a:ext>
            </a:extLst>
          </p:cNvPr>
          <p:cNvSpPr/>
          <p:nvPr/>
        </p:nvSpPr>
        <p:spPr>
          <a:xfrm>
            <a:off x="5940425" y="4187825"/>
            <a:ext cx="98425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90AE39B6-EC80-489D-0958-77A2DC8C2EBE}"/>
              </a:ext>
            </a:extLst>
          </p:cNvPr>
          <p:cNvSpPr/>
          <p:nvPr/>
        </p:nvSpPr>
        <p:spPr>
          <a:xfrm>
            <a:off x="5940425" y="4362450"/>
            <a:ext cx="98425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752D4490-88B3-E389-C1CA-650761FCA945}"/>
              </a:ext>
            </a:extLst>
          </p:cNvPr>
          <p:cNvSpPr/>
          <p:nvPr/>
        </p:nvSpPr>
        <p:spPr>
          <a:xfrm>
            <a:off x="5940425" y="4554538"/>
            <a:ext cx="98425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CF553AEE-B48E-9950-5046-9A8B769D509C}"/>
              </a:ext>
            </a:extLst>
          </p:cNvPr>
          <p:cNvSpPr/>
          <p:nvPr/>
        </p:nvSpPr>
        <p:spPr>
          <a:xfrm>
            <a:off x="6156325" y="3998913"/>
            <a:ext cx="98425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C4EE7C5C-84D3-4FDB-47EC-6BD2FB57B9E6}"/>
              </a:ext>
            </a:extLst>
          </p:cNvPr>
          <p:cNvSpPr/>
          <p:nvPr/>
        </p:nvSpPr>
        <p:spPr>
          <a:xfrm>
            <a:off x="6156325" y="4187825"/>
            <a:ext cx="98425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9933DDE8-965B-FD2A-E5FE-26F2094A5188}"/>
              </a:ext>
            </a:extLst>
          </p:cNvPr>
          <p:cNvSpPr/>
          <p:nvPr/>
        </p:nvSpPr>
        <p:spPr>
          <a:xfrm>
            <a:off x="6156325" y="4362450"/>
            <a:ext cx="98425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16B0EBD3-0BA1-3D05-A7F5-6DEF8F70C531}"/>
              </a:ext>
            </a:extLst>
          </p:cNvPr>
          <p:cNvSpPr/>
          <p:nvPr/>
        </p:nvSpPr>
        <p:spPr>
          <a:xfrm>
            <a:off x="6156325" y="4554538"/>
            <a:ext cx="98425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BCED7E3E-A201-C68A-00EF-FB936687CB78}"/>
              </a:ext>
            </a:extLst>
          </p:cNvPr>
          <p:cNvSpPr/>
          <p:nvPr/>
        </p:nvSpPr>
        <p:spPr>
          <a:xfrm>
            <a:off x="1520825" y="1817688"/>
            <a:ext cx="98425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C00DCA11-5B3B-4C49-92E3-FAE9658C5070}"/>
              </a:ext>
            </a:extLst>
          </p:cNvPr>
          <p:cNvSpPr/>
          <p:nvPr/>
        </p:nvSpPr>
        <p:spPr>
          <a:xfrm>
            <a:off x="1520825" y="1628775"/>
            <a:ext cx="98425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D6A2B625-686B-B119-BC23-107AEC6ABD02}"/>
              </a:ext>
            </a:extLst>
          </p:cNvPr>
          <p:cNvSpPr/>
          <p:nvPr/>
        </p:nvSpPr>
        <p:spPr>
          <a:xfrm>
            <a:off x="1520825" y="1484313"/>
            <a:ext cx="98425" cy="10001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AEA53342-0F72-64A9-9CC1-B09DB168CDED}"/>
              </a:ext>
            </a:extLst>
          </p:cNvPr>
          <p:cNvSpPr/>
          <p:nvPr/>
        </p:nvSpPr>
        <p:spPr>
          <a:xfrm>
            <a:off x="1331913" y="2146300"/>
            <a:ext cx="422275" cy="42227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FCBF70B3-9B3D-6D0F-35AA-4DA9EFBB5F81}"/>
              </a:ext>
            </a:extLst>
          </p:cNvPr>
          <p:cNvSpPr/>
          <p:nvPr/>
        </p:nvSpPr>
        <p:spPr>
          <a:xfrm>
            <a:off x="1835150" y="2138363"/>
            <a:ext cx="98425" cy="42386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6FE358D3-F7A2-3134-AE8E-661295A42EBB}"/>
              </a:ext>
            </a:extLst>
          </p:cNvPr>
          <p:cNvSpPr/>
          <p:nvPr/>
        </p:nvSpPr>
        <p:spPr>
          <a:xfrm>
            <a:off x="828675" y="2133600"/>
            <a:ext cx="422275" cy="4238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EE9F02D3-9EDC-796B-0495-CE429E2C9E62}"/>
              </a:ext>
            </a:extLst>
          </p:cNvPr>
          <p:cNvSpPr/>
          <p:nvPr/>
        </p:nvSpPr>
        <p:spPr>
          <a:xfrm>
            <a:off x="1839913" y="2641600"/>
            <a:ext cx="98425" cy="4238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84659483-7F2F-F7CC-AAE6-5822146112BE}"/>
              </a:ext>
            </a:extLst>
          </p:cNvPr>
          <p:cNvSpPr/>
          <p:nvPr/>
        </p:nvSpPr>
        <p:spPr>
          <a:xfrm>
            <a:off x="1331913" y="2974975"/>
            <a:ext cx="98425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3E87350B-9D9D-1489-1846-B2FE1A8E2BCA}"/>
              </a:ext>
            </a:extLst>
          </p:cNvPr>
          <p:cNvSpPr/>
          <p:nvPr/>
        </p:nvSpPr>
        <p:spPr>
          <a:xfrm>
            <a:off x="1331913" y="2786063"/>
            <a:ext cx="98425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3AEEFA42-0E20-0814-30A3-66E1035D1646}"/>
              </a:ext>
            </a:extLst>
          </p:cNvPr>
          <p:cNvSpPr/>
          <p:nvPr/>
        </p:nvSpPr>
        <p:spPr>
          <a:xfrm>
            <a:off x="1331913" y="2641600"/>
            <a:ext cx="98425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A645CBE3-F0E3-D994-D5E3-66CC53CFCD5B}"/>
              </a:ext>
            </a:extLst>
          </p:cNvPr>
          <p:cNvSpPr/>
          <p:nvPr/>
        </p:nvSpPr>
        <p:spPr>
          <a:xfrm>
            <a:off x="833438" y="2641600"/>
            <a:ext cx="422275" cy="4238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A0125B3E-A5E7-A17B-04B2-EA9B58E7F882}"/>
              </a:ext>
            </a:extLst>
          </p:cNvPr>
          <p:cNvSpPr/>
          <p:nvPr/>
        </p:nvSpPr>
        <p:spPr>
          <a:xfrm>
            <a:off x="2025650" y="2141538"/>
            <a:ext cx="98425" cy="42386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AA90B6D3-FEDC-FF6A-5C5B-D2BE3E354F31}"/>
              </a:ext>
            </a:extLst>
          </p:cNvPr>
          <p:cNvSpPr/>
          <p:nvPr/>
        </p:nvSpPr>
        <p:spPr>
          <a:xfrm>
            <a:off x="1520825" y="2974975"/>
            <a:ext cx="98425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1764AF48-7309-52EA-3C3A-80F45DD0DFE6}"/>
              </a:ext>
            </a:extLst>
          </p:cNvPr>
          <p:cNvSpPr/>
          <p:nvPr/>
        </p:nvSpPr>
        <p:spPr>
          <a:xfrm>
            <a:off x="1520825" y="2786063"/>
            <a:ext cx="98425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3AB4F6C4-65B1-0F7D-2655-FB95FA574347}"/>
              </a:ext>
            </a:extLst>
          </p:cNvPr>
          <p:cNvSpPr/>
          <p:nvPr/>
        </p:nvSpPr>
        <p:spPr>
          <a:xfrm>
            <a:off x="1520825" y="2641600"/>
            <a:ext cx="98425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101" name="Object 70">
            <a:extLst>
              <a:ext uri="{FF2B5EF4-FFF2-40B4-BE49-F238E27FC236}">
                <a16:creationId xmlns:a16="http://schemas.microsoft.com/office/drawing/2014/main" id="{95FE1939-0AB0-781C-09AA-F7EC01CA6F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39975" y="2565400"/>
          <a:ext cx="223838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780" imgH="101424" progId="Equation.DSMT4">
                  <p:embed/>
                </p:oleObj>
              </mc:Choice>
              <mc:Fallback>
                <p:oleObj name="Equation" r:id="rId15" imgW="126780" imgH="101424" progId="Equation.DSMT4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2565400"/>
                        <a:ext cx="223838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" name="Rectangle 102">
            <a:extLst>
              <a:ext uri="{FF2B5EF4-FFF2-40B4-BE49-F238E27FC236}">
                <a16:creationId xmlns:a16="http://schemas.microsoft.com/office/drawing/2014/main" id="{29F7CDEE-0078-737D-648E-914459B55725}"/>
              </a:ext>
            </a:extLst>
          </p:cNvPr>
          <p:cNvSpPr/>
          <p:nvPr/>
        </p:nvSpPr>
        <p:spPr>
          <a:xfrm>
            <a:off x="3059113" y="2143125"/>
            <a:ext cx="423862" cy="42227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8A9FC61F-DB8B-D834-7193-3D625F601885}"/>
              </a:ext>
            </a:extLst>
          </p:cNvPr>
          <p:cNvSpPr/>
          <p:nvPr/>
        </p:nvSpPr>
        <p:spPr>
          <a:xfrm>
            <a:off x="3059113" y="2636838"/>
            <a:ext cx="425450" cy="42227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105" name="Object 72">
            <a:extLst>
              <a:ext uri="{FF2B5EF4-FFF2-40B4-BE49-F238E27FC236}">
                <a16:creationId xmlns:a16="http://schemas.microsoft.com/office/drawing/2014/main" id="{C3A8A0F1-1358-EB39-1B62-DD6F66FBFF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24300" y="2565400"/>
          <a:ext cx="223838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780" imgH="101424" progId="Equation.DSMT4">
                  <p:embed/>
                </p:oleObj>
              </mc:Choice>
              <mc:Fallback>
                <p:oleObj name="Equation" r:id="rId16" imgW="126780" imgH="101424" progId="Equation.DSMT4">
                  <p:embed/>
                  <p:pic>
                    <p:nvPicPr>
                      <p:cNvPr id="0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2565400"/>
                        <a:ext cx="223838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" name="Rectangle 108">
            <a:extLst>
              <a:ext uri="{FF2B5EF4-FFF2-40B4-BE49-F238E27FC236}">
                <a16:creationId xmlns:a16="http://schemas.microsoft.com/office/drawing/2014/main" id="{E4F6EB64-24A2-6A98-3DC1-620E6B125A64}"/>
              </a:ext>
            </a:extLst>
          </p:cNvPr>
          <p:cNvSpPr/>
          <p:nvPr/>
        </p:nvSpPr>
        <p:spPr>
          <a:xfrm rot="16200000">
            <a:off x="4807744" y="2089944"/>
            <a:ext cx="96838" cy="42545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E4F272B4-6D39-6088-FC53-02EAFF829D84}"/>
              </a:ext>
            </a:extLst>
          </p:cNvPr>
          <p:cNvSpPr/>
          <p:nvPr/>
        </p:nvSpPr>
        <p:spPr>
          <a:xfrm rot="16200000">
            <a:off x="4807744" y="2282032"/>
            <a:ext cx="96837" cy="42545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90425272-5EEF-E203-BB68-D1CAEC084979}"/>
              </a:ext>
            </a:extLst>
          </p:cNvPr>
          <p:cNvSpPr/>
          <p:nvPr/>
        </p:nvSpPr>
        <p:spPr>
          <a:xfrm rot="16200000">
            <a:off x="4807744" y="2470944"/>
            <a:ext cx="96838" cy="42545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12" name="Rectangle 23">
            <a:extLst>
              <a:ext uri="{FF2B5EF4-FFF2-40B4-BE49-F238E27FC236}">
                <a16:creationId xmlns:a16="http://schemas.microsoft.com/office/drawing/2014/main" id="{B6FC7884-E01A-A432-6143-82B465A4AAF9}"/>
              </a:ext>
            </a:extLst>
          </p:cNvPr>
          <p:cNvSpPr/>
          <p:nvPr/>
        </p:nvSpPr>
        <p:spPr>
          <a:xfrm rot="16200000">
            <a:off x="4807744" y="2663032"/>
            <a:ext cx="96837" cy="42545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113" name="Object 74">
            <a:extLst>
              <a:ext uri="{FF2B5EF4-FFF2-40B4-BE49-F238E27FC236}">
                <a16:creationId xmlns:a16="http://schemas.microsoft.com/office/drawing/2014/main" id="{42F026CE-FA4B-2954-1243-C5F1ADEDD2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08625" y="2565400"/>
          <a:ext cx="223838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6780" imgH="101424" progId="Equation.DSMT4">
                  <p:embed/>
                </p:oleObj>
              </mc:Choice>
              <mc:Fallback>
                <p:oleObj name="Equation" r:id="rId17" imgW="126780" imgH="101424" progId="Equation.DSMT4">
                  <p:embed/>
                  <p:pic>
                    <p:nvPicPr>
                      <p:cNvPr id="0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2565400"/>
                        <a:ext cx="223838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" name="Rectangle 118">
            <a:extLst>
              <a:ext uri="{FF2B5EF4-FFF2-40B4-BE49-F238E27FC236}">
                <a16:creationId xmlns:a16="http://schemas.microsoft.com/office/drawing/2014/main" id="{2BF158E7-E694-F887-DDA3-F3D945B767F9}"/>
              </a:ext>
            </a:extLst>
          </p:cNvPr>
          <p:cNvSpPr/>
          <p:nvPr/>
        </p:nvSpPr>
        <p:spPr>
          <a:xfrm>
            <a:off x="6300788" y="2270125"/>
            <a:ext cx="98425" cy="984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615A0833-C57F-181D-FDEF-34BB00EE9221}"/>
              </a:ext>
            </a:extLst>
          </p:cNvPr>
          <p:cNvSpPr/>
          <p:nvPr/>
        </p:nvSpPr>
        <p:spPr>
          <a:xfrm>
            <a:off x="6300788" y="2459038"/>
            <a:ext cx="98425" cy="984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28D19D43-5C43-DD48-A3F8-00D6FAFF39D3}"/>
              </a:ext>
            </a:extLst>
          </p:cNvPr>
          <p:cNvSpPr/>
          <p:nvPr/>
        </p:nvSpPr>
        <p:spPr>
          <a:xfrm>
            <a:off x="6300788" y="2633663"/>
            <a:ext cx="98425" cy="984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AB344820-DC3B-2CD0-417A-5F5905D6A16B}"/>
              </a:ext>
            </a:extLst>
          </p:cNvPr>
          <p:cNvSpPr/>
          <p:nvPr/>
        </p:nvSpPr>
        <p:spPr>
          <a:xfrm>
            <a:off x="6300788" y="2825750"/>
            <a:ext cx="98425" cy="984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123" name="Object 76">
            <a:extLst>
              <a:ext uri="{FF2B5EF4-FFF2-40B4-BE49-F238E27FC236}">
                <a16:creationId xmlns:a16="http://schemas.microsoft.com/office/drawing/2014/main" id="{B2689F3C-8B5B-5D15-07C1-F9ADD597F3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56100" y="2049463"/>
          <a:ext cx="1152525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66584" imgH="457002" progId="Equation.DSMT4">
                  <p:embed/>
                </p:oleObj>
              </mc:Choice>
              <mc:Fallback>
                <p:oleObj name="Equation" r:id="rId18" imgW="266584" imgH="457002" progId="Equation.DSMT4">
                  <p:embed/>
                  <p:pic>
                    <p:nvPicPr>
                      <p:cNvPr id="0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2049463"/>
                        <a:ext cx="1152525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" name="Object 14">
            <a:extLst>
              <a:ext uri="{FF2B5EF4-FFF2-40B4-BE49-F238E27FC236}">
                <a16:creationId xmlns:a16="http://schemas.microsoft.com/office/drawing/2014/main" id="{7FE0438A-70FF-8B03-2280-3F9CA62447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71775" y="2060575"/>
          <a:ext cx="1152525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66584" imgH="457002" progId="Equation.DSMT4">
                  <p:embed/>
                </p:oleObj>
              </mc:Choice>
              <mc:Fallback>
                <p:oleObj name="Equation" r:id="rId20" imgW="266584" imgH="457002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2060575"/>
                        <a:ext cx="1152525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5" name="Object 78">
            <a:extLst>
              <a:ext uri="{FF2B5EF4-FFF2-40B4-BE49-F238E27FC236}">
                <a16:creationId xmlns:a16="http://schemas.microsoft.com/office/drawing/2014/main" id="{D17750F9-9214-9C7B-0A01-55F97F841A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11863" y="2060575"/>
          <a:ext cx="792162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66584" imgH="457002" progId="Equation.DSMT4">
                  <p:embed/>
                </p:oleObj>
              </mc:Choice>
              <mc:Fallback>
                <p:oleObj name="Equation" r:id="rId21" imgW="266584" imgH="457002" progId="Equation.DSMT4">
                  <p:embed/>
                  <p:pic>
                    <p:nvPicPr>
                      <p:cNvPr id="0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863" y="2060575"/>
                        <a:ext cx="792162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6" name="TextBox 125">
            <a:extLst>
              <a:ext uri="{FF2B5EF4-FFF2-40B4-BE49-F238E27FC236}">
                <a16:creationId xmlns:a16="http://schemas.microsoft.com/office/drawing/2014/main" id="{81B97E90-A3A9-84D3-ABC1-F6A52B182315}"/>
              </a:ext>
            </a:extLst>
          </p:cNvPr>
          <p:cNvSpPr txBox="1"/>
          <p:nvPr/>
        </p:nvSpPr>
        <p:spPr>
          <a:xfrm>
            <a:off x="4962525" y="1127125"/>
            <a:ext cx="364172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Distribute the negative sign to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all the terms inside the brackets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A87C660D-87E5-8F92-EDA3-C6D47DCA8F24}"/>
              </a:ext>
            </a:extLst>
          </p:cNvPr>
          <p:cNvSpPr txBox="1"/>
          <p:nvPr/>
        </p:nvSpPr>
        <p:spPr>
          <a:xfrm>
            <a:off x="5003800" y="1127125"/>
            <a:ext cx="1709738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Simplify the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negative signs</a:t>
            </a:r>
          </a:p>
        </p:txBody>
      </p:sp>
      <p:graphicFrame>
        <p:nvGraphicFramePr>
          <p:cNvPr id="128" name="Object 79">
            <a:extLst>
              <a:ext uri="{FF2B5EF4-FFF2-40B4-BE49-F238E27FC236}">
                <a16:creationId xmlns:a16="http://schemas.microsoft.com/office/drawing/2014/main" id="{7674416F-4C2C-F919-5E5C-EFB96F4FCA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39975" y="2492375"/>
          <a:ext cx="244475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9700" imgH="139700" progId="Equation.DSMT4">
                  <p:embed/>
                </p:oleObj>
              </mc:Choice>
              <mc:Fallback>
                <p:oleObj name="Equation" r:id="rId22" imgW="139700" imgH="139700" progId="Equation.DSMT4">
                  <p:embed/>
                  <p:pic>
                    <p:nvPicPr>
                      <p:cNvPr id="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2492375"/>
                        <a:ext cx="244475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9" name="Rectangle 128">
            <a:extLst>
              <a:ext uri="{FF2B5EF4-FFF2-40B4-BE49-F238E27FC236}">
                <a16:creationId xmlns:a16="http://schemas.microsoft.com/office/drawing/2014/main" id="{67887D2E-54F4-D6EC-00FE-7B8AC989C2B5}"/>
              </a:ext>
            </a:extLst>
          </p:cNvPr>
          <p:cNvSpPr/>
          <p:nvPr/>
        </p:nvSpPr>
        <p:spPr>
          <a:xfrm>
            <a:off x="3070225" y="2152650"/>
            <a:ext cx="422275" cy="42227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15956674-EFAB-D9F4-6342-96AECE3A77E2}"/>
              </a:ext>
            </a:extLst>
          </p:cNvPr>
          <p:cNvSpPr/>
          <p:nvPr/>
        </p:nvSpPr>
        <p:spPr>
          <a:xfrm>
            <a:off x="3070225" y="2646363"/>
            <a:ext cx="423863" cy="42227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131" name="Object 80">
            <a:extLst>
              <a:ext uri="{FF2B5EF4-FFF2-40B4-BE49-F238E27FC236}">
                <a16:creationId xmlns:a16="http://schemas.microsoft.com/office/drawing/2014/main" id="{4CA89274-F31E-DD70-6171-7C80D083BE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24300" y="2492375"/>
          <a:ext cx="246063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9700" imgH="139700" progId="Equation.DSMT4">
                  <p:embed/>
                </p:oleObj>
              </mc:Choice>
              <mc:Fallback>
                <p:oleObj name="Equation" r:id="rId24" imgW="139700" imgH="139700" progId="Equation.DSMT4">
                  <p:embed/>
                  <p:pic>
                    <p:nvPicPr>
                      <p:cNvPr id="0" name="Object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2492375"/>
                        <a:ext cx="246063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2" name="Rectangle 131">
            <a:extLst>
              <a:ext uri="{FF2B5EF4-FFF2-40B4-BE49-F238E27FC236}">
                <a16:creationId xmlns:a16="http://schemas.microsoft.com/office/drawing/2014/main" id="{7B18A986-DD8B-CFFD-E750-441E839C606B}"/>
              </a:ext>
            </a:extLst>
          </p:cNvPr>
          <p:cNvSpPr/>
          <p:nvPr/>
        </p:nvSpPr>
        <p:spPr>
          <a:xfrm rot="16200000">
            <a:off x="4818063" y="2090737"/>
            <a:ext cx="96838" cy="4238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5BFCA34F-695B-AE29-B444-92CCEF555EDB}"/>
              </a:ext>
            </a:extLst>
          </p:cNvPr>
          <p:cNvSpPr/>
          <p:nvPr/>
        </p:nvSpPr>
        <p:spPr>
          <a:xfrm rot="16200000">
            <a:off x="4818063" y="2282825"/>
            <a:ext cx="96837" cy="4238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26D9CF8A-9061-E8B3-F3C7-451601FF7A2D}"/>
              </a:ext>
            </a:extLst>
          </p:cNvPr>
          <p:cNvSpPr/>
          <p:nvPr/>
        </p:nvSpPr>
        <p:spPr>
          <a:xfrm rot="16200000">
            <a:off x="4818063" y="2471737"/>
            <a:ext cx="96838" cy="4238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35" name="Rectangle 23">
            <a:extLst>
              <a:ext uri="{FF2B5EF4-FFF2-40B4-BE49-F238E27FC236}">
                <a16:creationId xmlns:a16="http://schemas.microsoft.com/office/drawing/2014/main" id="{2749F438-6F8E-B610-D5CB-4944EF1AC817}"/>
              </a:ext>
            </a:extLst>
          </p:cNvPr>
          <p:cNvSpPr/>
          <p:nvPr/>
        </p:nvSpPr>
        <p:spPr>
          <a:xfrm rot="16200000">
            <a:off x="4818063" y="2663825"/>
            <a:ext cx="96837" cy="4238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136" name="Object 81">
            <a:extLst>
              <a:ext uri="{FF2B5EF4-FFF2-40B4-BE49-F238E27FC236}">
                <a16:creationId xmlns:a16="http://schemas.microsoft.com/office/drawing/2014/main" id="{3079CD32-8059-F99F-028B-393E2E6614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97513" y="2492375"/>
          <a:ext cx="246062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39700" imgH="139700" progId="Equation.DSMT4">
                  <p:embed/>
                </p:oleObj>
              </mc:Choice>
              <mc:Fallback>
                <p:oleObj name="Equation" r:id="rId26" imgW="139700" imgH="139700" progId="Equation.DSMT4">
                  <p:embed/>
                  <p:pic>
                    <p:nvPicPr>
                      <p:cNvPr id="0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7513" y="2492375"/>
                        <a:ext cx="246062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7" name="Rectangle 136">
            <a:extLst>
              <a:ext uri="{FF2B5EF4-FFF2-40B4-BE49-F238E27FC236}">
                <a16:creationId xmlns:a16="http://schemas.microsoft.com/office/drawing/2014/main" id="{5D8D93EA-71C8-3FC7-9348-56B8F3D380FA}"/>
              </a:ext>
            </a:extLst>
          </p:cNvPr>
          <p:cNvSpPr/>
          <p:nvPr/>
        </p:nvSpPr>
        <p:spPr>
          <a:xfrm>
            <a:off x="6300788" y="2276475"/>
            <a:ext cx="98425" cy="10001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19949057-287D-BC3E-3039-D027480DC7C4}"/>
              </a:ext>
            </a:extLst>
          </p:cNvPr>
          <p:cNvSpPr/>
          <p:nvPr/>
        </p:nvSpPr>
        <p:spPr>
          <a:xfrm>
            <a:off x="6300788" y="2465388"/>
            <a:ext cx="98425" cy="10001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0A3E8035-6E3A-52C1-B915-665604122C47}"/>
              </a:ext>
            </a:extLst>
          </p:cNvPr>
          <p:cNvSpPr/>
          <p:nvPr/>
        </p:nvSpPr>
        <p:spPr>
          <a:xfrm>
            <a:off x="6300788" y="2640013"/>
            <a:ext cx="98425" cy="10001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90059008-4C80-AE07-4B48-0C81D88DB187}"/>
              </a:ext>
            </a:extLst>
          </p:cNvPr>
          <p:cNvSpPr/>
          <p:nvPr/>
        </p:nvSpPr>
        <p:spPr>
          <a:xfrm>
            <a:off x="6300788" y="2832100"/>
            <a:ext cx="98425" cy="10001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0F96C264-5A39-D506-A465-379062DD7E2F}"/>
              </a:ext>
            </a:extLst>
          </p:cNvPr>
          <p:cNvSpPr txBox="1"/>
          <p:nvPr/>
        </p:nvSpPr>
        <p:spPr>
          <a:xfrm>
            <a:off x="5018088" y="1125538"/>
            <a:ext cx="1282700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Combine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 err="1">
                <a:solidFill>
                  <a:srgbClr val="FF0000"/>
                </a:solidFill>
                <a:latin typeface="+mj-lt"/>
                <a:cs typeface="Arial" charset="0"/>
              </a:rPr>
              <a:t>Liketerms</a:t>
            </a:r>
            <a:endParaRPr lang="en-CA" dirty="0">
              <a:solidFill>
                <a:srgbClr val="FF0000"/>
              </a:solidFill>
              <a:latin typeface="+mj-lt"/>
              <a:cs typeface="Arial" charset="0"/>
            </a:endParaRPr>
          </a:p>
        </p:txBody>
      </p:sp>
      <p:graphicFrame>
        <p:nvGraphicFramePr>
          <p:cNvPr id="142" name="Object 82">
            <a:extLst>
              <a:ext uri="{FF2B5EF4-FFF2-40B4-BE49-F238E27FC236}">
                <a16:creationId xmlns:a16="http://schemas.microsoft.com/office/drawing/2014/main" id="{D8F701DA-028F-AA78-B354-244BE2E396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16238" y="2492375"/>
          <a:ext cx="29845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39518" imgH="126835" progId="Equation.DSMT4">
                  <p:embed/>
                </p:oleObj>
              </mc:Choice>
              <mc:Fallback>
                <p:oleObj name="Equation" r:id="rId28" imgW="139518" imgH="126835" progId="Equation.DSMT4">
                  <p:embed/>
                  <p:pic>
                    <p:nvPicPr>
                      <p:cNvPr id="0" name="Object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2492375"/>
                        <a:ext cx="29845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" name="Object 83">
            <a:extLst>
              <a:ext uri="{FF2B5EF4-FFF2-40B4-BE49-F238E27FC236}">
                <a16:creationId xmlns:a16="http://schemas.microsoft.com/office/drawing/2014/main" id="{1BC84789-995D-E446-24D1-85282268E6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32163" y="2349500"/>
          <a:ext cx="16002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748975" imgH="203112" progId="Equation.DSMT4">
                  <p:embed/>
                </p:oleObj>
              </mc:Choice>
              <mc:Fallback>
                <p:oleObj name="Equation" r:id="rId30" imgW="748975" imgH="203112" progId="Equation.DSMT4">
                  <p:embed/>
                  <p:pic>
                    <p:nvPicPr>
                      <p:cNvPr id="0" name="Object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2163" y="2349500"/>
                        <a:ext cx="1600200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" name="Rectangle 143">
            <a:extLst>
              <a:ext uri="{FF2B5EF4-FFF2-40B4-BE49-F238E27FC236}">
                <a16:creationId xmlns:a16="http://schemas.microsoft.com/office/drawing/2014/main" id="{D7B97A4D-8F1B-3ADF-CB8E-D0509E9EDD97}"/>
              </a:ext>
            </a:extLst>
          </p:cNvPr>
          <p:cNvSpPr/>
          <p:nvPr/>
        </p:nvSpPr>
        <p:spPr>
          <a:xfrm>
            <a:off x="1330325" y="5219700"/>
            <a:ext cx="98425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2A50A7DC-514E-6B21-6DAA-2BD385F05861}"/>
              </a:ext>
            </a:extLst>
          </p:cNvPr>
          <p:cNvSpPr/>
          <p:nvPr/>
        </p:nvSpPr>
        <p:spPr>
          <a:xfrm>
            <a:off x="1330325" y="5408613"/>
            <a:ext cx="98425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AB936DA1-F566-6811-071C-F9BEB62FD97C}"/>
              </a:ext>
            </a:extLst>
          </p:cNvPr>
          <p:cNvSpPr/>
          <p:nvPr/>
        </p:nvSpPr>
        <p:spPr>
          <a:xfrm>
            <a:off x="1330325" y="5583238"/>
            <a:ext cx="98425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9387C6C8-FA73-DE28-1C8F-9815F9E3B1AB}"/>
              </a:ext>
            </a:extLst>
          </p:cNvPr>
          <p:cNvSpPr/>
          <p:nvPr/>
        </p:nvSpPr>
        <p:spPr>
          <a:xfrm>
            <a:off x="395288" y="5262563"/>
            <a:ext cx="423862" cy="42386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40F06BE5-A57C-6AC7-3D0E-4260E6A0D083}"/>
              </a:ext>
            </a:extLst>
          </p:cNvPr>
          <p:cNvSpPr/>
          <p:nvPr/>
        </p:nvSpPr>
        <p:spPr>
          <a:xfrm>
            <a:off x="1330325" y="5775325"/>
            <a:ext cx="98425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C6B35339-2136-523A-AC0B-53117E6C6186}"/>
              </a:ext>
            </a:extLst>
          </p:cNvPr>
          <p:cNvSpPr/>
          <p:nvPr/>
        </p:nvSpPr>
        <p:spPr>
          <a:xfrm>
            <a:off x="1330325" y="5964238"/>
            <a:ext cx="98425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B2B705C4-E3EA-0232-72D1-1C72D9C785C9}"/>
              </a:ext>
            </a:extLst>
          </p:cNvPr>
          <p:cNvSpPr/>
          <p:nvPr/>
        </p:nvSpPr>
        <p:spPr>
          <a:xfrm>
            <a:off x="1330325" y="6138863"/>
            <a:ext cx="98425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FE20A251-FDF9-43FF-B6FC-63C148814B84}"/>
              </a:ext>
            </a:extLst>
          </p:cNvPr>
          <p:cNvSpPr/>
          <p:nvPr/>
        </p:nvSpPr>
        <p:spPr>
          <a:xfrm>
            <a:off x="400050" y="5772150"/>
            <a:ext cx="423863" cy="4238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FCF2581E-51D6-3F27-E07E-121B032F1114}"/>
              </a:ext>
            </a:extLst>
          </p:cNvPr>
          <p:cNvSpPr/>
          <p:nvPr/>
        </p:nvSpPr>
        <p:spPr>
          <a:xfrm>
            <a:off x="912813" y="5254625"/>
            <a:ext cx="96837" cy="4238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D95D6DE5-055A-2E4E-C3E6-8218B33D5042}"/>
              </a:ext>
            </a:extLst>
          </p:cNvPr>
          <p:cNvSpPr/>
          <p:nvPr/>
        </p:nvSpPr>
        <p:spPr>
          <a:xfrm>
            <a:off x="917575" y="5792788"/>
            <a:ext cx="96838" cy="42386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D4CC6A2F-0D73-4BA3-7877-B553887B98BF}"/>
              </a:ext>
            </a:extLst>
          </p:cNvPr>
          <p:cNvSpPr/>
          <p:nvPr/>
        </p:nvSpPr>
        <p:spPr>
          <a:xfrm>
            <a:off x="1111250" y="5262563"/>
            <a:ext cx="96838" cy="42386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B8C8BD25-8D8C-0506-F989-FB913AFD5606}"/>
              </a:ext>
            </a:extLst>
          </p:cNvPr>
          <p:cNvSpPr/>
          <p:nvPr/>
        </p:nvSpPr>
        <p:spPr>
          <a:xfrm>
            <a:off x="1116013" y="5805488"/>
            <a:ext cx="96837" cy="42386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156" name="Object 84">
            <a:extLst>
              <a:ext uri="{FF2B5EF4-FFF2-40B4-BE49-F238E27FC236}">
                <a16:creationId xmlns:a16="http://schemas.microsoft.com/office/drawing/2014/main" id="{8BAE9CC3-5F8F-80D1-4FC1-6967B02D4D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84338" y="5661025"/>
          <a:ext cx="223837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26780" imgH="101424" progId="Equation.DSMT4">
                  <p:embed/>
                </p:oleObj>
              </mc:Choice>
              <mc:Fallback>
                <p:oleObj name="Equation" r:id="rId32" imgW="126780" imgH="101424" progId="Equation.DSMT4">
                  <p:embed/>
                  <p:pic>
                    <p:nvPicPr>
                      <p:cNvPr id="0" name="Object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4338" y="5661025"/>
                        <a:ext cx="223837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8" name="Object 86">
            <a:extLst>
              <a:ext uri="{FF2B5EF4-FFF2-40B4-BE49-F238E27FC236}">
                <a16:creationId xmlns:a16="http://schemas.microsoft.com/office/drawing/2014/main" id="{50C4C97E-0637-E338-134F-8C66EDA0A2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79613" y="5157788"/>
          <a:ext cx="1079500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66584" imgH="457002" progId="Equation.DSMT4">
                  <p:embed/>
                </p:oleObj>
              </mc:Choice>
              <mc:Fallback>
                <p:oleObj name="Equation" r:id="rId33" imgW="266584" imgH="457002" progId="Equation.DSMT4">
                  <p:embed/>
                  <p:pic>
                    <p:nvPicPr>
                      <p:cNvPr id="0" name="Object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5157788"/>
                        <a:ext cx="1079500" cy="1223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9" name="Rectangle 158">
            <a:extLst>
              <a:ext uri="{FF2B5EF4-FFF2-40B4-BE49-F238E27FC236}">
                <a16:creationId xmlns:a16="http://schemas.microsoft.com/office/drawing/2014/main" id="{74C44E1A-E9D2-EA69-0098-3710417B4339}"/>
              </a:ext>
            </a:extLst>
          </p:cNvPr>
          <p:cNvSpPr/>
          <p:nvPr/>
        </p:nvSpPr>
        <p:spPr>
          <a:xfrm>
            <a:off x="2265363" y="5308600"/>
            <a:ext cx="422275" cy="4238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8E306C79-263D-1F48-D947-13AB629231E8}"/>
              </a:ext>
            </a:extLst>
          </p:cNvPr>
          <p:cNvSpPr/>
          <p:nvPr/>
        </p:nvSpPr>
        <p:spPr>
          <a:xfrm>
            <a:off x="2268538" y="5805488"/>
            <a:ext cx="423862" cy="42227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161" name="Object 87">
            <a:extLst>
              <a:ext uri="{FF2B5EF4-FFF2-40B4-BE49-F238E27FC236}">
                <a16:creationId xmlns:a16="http://schemas.microsoft.com/office/drawing/2014/main" id="{FF968DFE-1BBF-201F-884A-92F190FECA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16238" y="5661025"/>
          <a:ext cx="223837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26780" imgH="101424" progId="Equation.DSMT4">
                  <p:embed/>
                </p:oleObj>
              </mc:Choice>
              <mc:Fallback>
                <p:oleObj name="Equation" r:id="rId35" imgW="126780" imgH="101424" progId="Equation.DSMT4">
                  <p:embed/>
                  <p:pic>
                    <p:nvPicPr>
                      <p:cNvPr id="0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5661025"/>
                        <a:ext cx="223837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2" name="Object 24">
            <a:extLst>
              <a:ext uri="{FF2B5EF4-FFF2-40B4-BE49-F238E27FC236}">
                <a16:creationId xmlns:a16="http://schemas.microsoft.com/office/drawing/2014/main" id="{81FD4AEC-C790-84DD-C3FD-03D9C44388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11513" y="5157788"/>
          <a:ext cx="928687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266584" imgH="457002" progId="Equation.DSMT4">
                  <p:embed/>
                </p:oleObj>
              </mc:Choice>
              <mc:Fallback>
                <p:oleObj name="Equation" r:id="rId36" imgW="266584" imgH="457002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1513" y="5157788"/>
                        <a:ext cx="928687" cy="1223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5" name="Rectangle 164">
            <a:extLst>
              <a:ext uri="{FF2B5EF4-FFF2-40B4-BE49-F238E27FC236}">
                <a16:creationId xmlns:a16="http://schemas.microsoft.com/office/drawing/2014/main" id="{63C2C53B-0189-24A4-CEAB-6422C5EC50D6}"/>
              </a:ext>
            </a:extLst>
          </p:cNvPr>
          <p:cNvSpPr/>
          <p:nvPr/>
        </p:nvSpPr>
        <p:spPr>
          <a:xfrm>
            <a:off x="3502025" y="5310188"/>
            <a:ext cx="96838" cy="42386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05F912CF-41B9-4214-29FC-406B0C720F5A}"/>
              </a:ext>
            </a:extLst>
          </p:cNvPr>
          <p:cNvSpPr/>
          <p:nvPr/>
        </p:nvSpPr>
        <p:spPr>
          <a:xfrm>
            <a:off x="3506788" y="5805488"/>
            <a:ext cx="96837" cy="42386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5933775D-647F-650A-4B96-C057E0B9D74A}"/>
              </a:ext>
            </a:extLst>
          </p:cNvPr>
          <p:cNvSpPr/>
          <p:nvPr/>
        </p:nvSpPr>
        <p:spPr>
          <a:xfrm>
            <a:off x="3676650" y="5316538"/>
            <a:ext cx="98425" cy="42386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1D97ADFB-6E32-83CF-8DAE-B091050713C4}"/>
              </a:ext>
            </a:extLst>
          </p:cNvPr>
          <p:cNvSpPr/>
          <p:nvPr/>
        </p:nvSpPr>
        <p:spPr>
          <a:xfrm>
            <a:off x="3681413" y="5813425"/>
            <a:ext cx="98425" cy="4238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169" name="Object 89">
            <a:extLst>
              <a:ext uri="{FF2B5EF4-FFF2-40B4-BE49-F238E27FC236}">
                <a16:creationId xmlns:a16="http://schemas.microsoft.com/office/drawing/2014/main" id="{2E5209BE-3125-C56F-B6AB-EC9290BFB0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67175" y="5661025"/>
          <a:ext cx="223838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26780" imgH="101424" progId="Equation.DSMT4">
                  <p:embed/>
                </p:oleObj>
              </mc:Choice>
              <mc:Fallback>
                <p:oleObj name="Equation" r:id="rId37" imgW="126780" imgH="101424" progId="Equation.DSMT4">
                  <p:embed/>
                  <p:pic>
                    <p:nvPicPr>
                      <p:cNvPr id="0" name="Object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5661025"/>
                        <a:ext cx="223838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0" name="Object 90">
            <a:extLst>
              <a:ext uri="{FF2B5EF4-FFF2-40B4-BE49-F238E27FC236}">
                <a16:creationId xmlns:a16="http://schemas.microsoft.com/office/drawing/2014/main" id="{C526F3C8-0B87-0708-7A47-6888E4B99C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64038" y="5157788"/>
          <a:ext cx="639762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266584" imgH="457002" progId="Equation.DSMT4">
                  <p:embed/>
                </p:oleObj>
              </mc:Choice>
              <mc:Fallback>
                <p:oleObj name="Equation" r:id="rId38" imgW="266584" imgH="457002" progId="Equation.DSMT4">
                  <p:embed/>
                  <p:pic>
                    <p:nvPicPr>
                      <p:cNvPr id="0" name="Object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4038" y="5157788"/>
                        <a:ext cx="639762" cy="1223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" name="Rectangle 174">
            <a:extLst>
              <a:ext uri="{FF2B5EF4-FFF2-40B4-BE49-F238E27FC236}">
                <a16:creationId xmlns:a16="http://schemas.microsoft.com/office/drawing/2014/main" id="{FEC7FDFA-6F98-9DB4-A42E-9AFCD8177774}"/>
              </a:ext>
            </a:extLst>
          </p:cNvPr>
          <p:cNvSpPr/>
          <p:nvPr/>
        </p:nvSpPr>
        <p:spPr>
          <a:xfrm>
            <a:off x="4643438" y="5516563"/>
            <a:ext cx="100012" cy="1000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342B475B-5A10-AA49-0F9B-5CCF1E9BA8B3}"/>
              </a:ext>
            </a:extLst>
          </p:cNvPr>
          <p:cNvSpPr/>
          <p:nvPr/>
        </p:nvSpPr>
        <p:spPr>
          <a:xfrm>
            <a:off x="4643438" y="5705475"/>
            <a:ext cx="100012" cy="10001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9C06158D-CF4A-43D1-E3DD-72AAF9E8C78B}"/>
              </a:ext>
            </a:extLst>
          </p:cNvPr>
          <p:cNvSpPr/>
          <p:nvPr/>
        </p:nvSpPr>
        <p:spPr>
          <a:xfrm>
            <a:off x="4643438" y="5880100"/>
            <a:ext cx="100012" cy="10001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178" name="Object 91">
            <a:extLst>
              <a:ext uri="{FF2B5EF4-FFF2-40B4-BE49-F238E27FC236}">
                <a16:creationId xmlns:a16="http://schemas.microsoft.com/office/drawing/2014/main" id="{F4715AF0-26BA-4DEF-9609-4A674273D1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03800" y="5661025"/>
          <a:ext cx="223838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26780" imgH="101424" progId="Equation.DSMT4">
                  <p:embed/>
                </p:oleObj>
              </mc:Choice>
              <mc:Fallback>
                <p:oleObj name="Equation" r:id="rId39" imgW="126780" imgH="101424" progId="Equation.DSMT4">
                  <p:embed/>
                  <p:pic>
                    <p:nvPicPr>
                      <p:cNvPr id="0" name="Object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5661025"/>
                        <a:ext cx="223838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9" name="Object 92">
            <a:extLst>
              <a:ext uri="{FF2B5EF4-FFF2-40B4-BE49-F238E27FC236}">
                <a16:creationId xmlns:a16="http://schemas.microsoft.com/office/drawing/2014/main" id="{BDDFA9C5-1184-E947-C91F-3B70738F1C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00663" y="5157788"/>
          <a:ext cx="855662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66584" imgH="457002" progId="Equation.DSMT4">
                  <p:embed/>
                </p:oleObj>
              </mc:Choice>
              <mc:Fallback>
                <p:oleObj name="Equation" r:id="rId40" imgW="266584" imgH="457002" progId="Equation.DSMT4">
                  <p:embed/>
                  <p:pic>
                    <p:nvPicPr>
                      <p:cNvPr id="0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0663" y="5157788"/>
                        <a:ext cx="855662" cy="1223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3" name="Rectangle 182">
            <a:extLst>
              <a:ext uri="{FF2B5EF4-FFF2-40B4-BE49-F238E27FC236}">
                <a16:creationId xmlns:a16="http://schemas.microsoft.com/office/drawing/2014/main" id="{0137EF2B-8100-89F7-05A1-839061253484}"/>
              </a:ext>
            </a:extLst>
          </p:cNvPr>
          <p:cNvSpPr/>
          <p:nvPr/>
        </p:nvSpPr>
        <p:spPr>
          <a:xfrm>
            <a:off x="5508625" y="5516563"/>
            <a:ext cx="422275" cy="42386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184" name="Object 93">
            <a:extLst>
              <a:ext uri="{FF2B5EF4-FFF2-40B4-BE49-F238E27FC236}">
                <a16:creationId xmlns:a16="http://schemas.microsoft.com/office/drawing/2014/main" id="{FAA45126-0DDA-798D-187E-5300B5D24B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84888" y="5661025"/>
          <a:ext cx="223837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26780" imgH="101424" progId="Equation.DSMT4">
                  <p:embed/>
                </p:oleObj>
              </mc:Choice>
              <mc:Fallback>
                <p:oleObj name="Equation" r:id="rId41" imgW="126780" imgH="101424" progId="Equation.DSMT4">
                  <p:embed/>
                  <p:pic>
                    <p:nvPicPr>
                      <p:cNvPr id="0" name="Object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888" y="5661025"/>
                        <a:ext cx="223837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" name="Object 94">
            <a:extLst>
              <a:ext uri="{FF2B5EF4-FFF2-40B4-BE49-F238E27FC236}">
                <a16:creationId xmlns:a16="http://schemas.microsoft.com/office/drawing/2014/main" id="{975EEB79-8E4D-D71B-CA93-EBA72FC385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80163" y="5157788"/>
          <a:ext cx="855662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266584" imgH="457002" progId="Equation.DSMT4">
                  <p:embed/>
                </p:oleObj>
              </mc:Choice>
              <mc:Fallback>
                <p:oleObj name="Equation" r:id="rId42" imgW="266584" imgH="457002" progId="Equation.DSMT4">
                  <p:embed/>
                  <p:pic>
                    <p:nvPicPr>
                      <p:cNvPr id="0" name="Object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0163" y="5157788"/>
                        <a:ext cx="855662" cy="1223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" name="Rectangle 186">
            <a:extLst>
              <a:ext uri="{FF2B5EF4-FFF2-40B4-BE49-F238E27FC236}">
                <a16:creationId xmlns:a16="http://schemas.microsoft.com/office/drawing/2014/main" id="{A3D803AA-22E9-49AF-9F91-0FABECAAA81F}"/>
              </a:ext>
            </a:extLst>
          </p:cNvPr>
          <p:cNvSpPr/>
          <p:nvPr/>
        </p:nvSpPr>
        <p:spPr>
          <a:xfrm rot="16200000">
            <a:off x="6758781" y="5379245"/>
            <a:ext cx="98425" cy="42386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71D98BDB-0CFE-A8EA-7F9B-F1866AF1E5E0}"/>
              </a:ext>
            </a:extLst>
          </p:cNvPr>
          <p:cNvSpPr/>
          <p:nvPr/>
        </p:nvSpPr>
        <p:spPr>
          <a:xfrm rot="16200000">
            <a:off x="6758781" y="5568157"/>
            <a:ext cx="98425" cy="42386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326DD62B-6075-94AA-587C-AE29AE149EC7}"/>
              </a:ext>
            </a:extLst>
          </p:cNvPr>
          <p:cNvSpPr/>
          <p:nvPr/>
        </p:nvSpPr>
        <p:spPr>
          <a:xfrm rot="16200000">
            <a:off x="6758781" y="5760245"/>
            <a:ext cx="98425" cy="42386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190" name="Object 95">
            <a:extLst>
              <a:ext uri="{FF2B5EF4-FFF2-40B4-BE49-F238E27FC236}">
                <a16:creationId xmlns:a16="http://schemas.microsoft.com/office/drawing/2014/main" id="{F0A43661-9B91-6D0A-BC65-B00A3FF5F6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08850" y="5661025"/>
          <a:ext cx="223838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26780" imgH="101424" progId="Equation.DSMT4">
                  <p:embed/>
                </p:oleObj>
              </mc:Choice>
              <mc:Fallback>
                <p:oleObj name="Equation" r:id="rId43" imgW="126780" imgH="101424" progId="Equation.DSMT4">
                  <p:embed/>
                  <p:pic>
                    <p:nvPicPr>
                      <p:cNvPr id="0" name="Object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850" y="5661025"/>
                        <a:ext cx="223838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1" name="Object 96">
            <a:extLst>
              <a:ext uri="{FF2B5EF4-FFF2-40B4-BE49-F238E27FC236}">
                <a16:creationId xmlns:a16="http://schemas.microsoft.com/office/drawing/2014/main" id="{0603F489-D5C8-80F1-8FA9-6632A3A611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04125" y="5157788"/>
          <a:ext cx="1071563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266584" imgH="457002" progId="Equation.DSMT4">
                  <p:embed/>
                </p:oleObj>
              </mc:Choice>
              <mc:Fallback>
                <p:oleObj name="Equation" r:id="rId44" imgW="266584" imgH="457002" progId="Equation.DSMT4">
                  <p:embed/>
                  <p:pic>
                    <p:nvPicPr>
                      <p:cNvPr id="0" name="Object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4125" y="5157788"/>
                        <a:ext cx="1071563" cy="1223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5" name="Rectangle 194">
            <a:extLst>
              <a:ext uri="{FF2B5EF4-FFF2-40B4-BE49-F238E27FC236}">
                <a16:creationId xmlns:a16="http://schemas.microsoft.com/office/drawing/2014/main" id="{B2DC30EC-7C6B-F591-7382-DDC5B6D093BA}"/>
              </a:ext>
            </a:extLst>
          </p:cNvPr>
          <p:cNvSpPr/>
          <p:nvPr/>
        </p:nvSpPr>
        <p:spPr>
          <a:xfrm>
            <a:off x="7812088" y="5445125"/>
            <a:ext cx="100012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D1FCB9A1-DC20-1851-7820-D1BABCFF05CC}"/>
              </a:ext>
            </a:extLst>
          </p:cNvPr>
          <p:cNvSpPr/>
          <p:nvPr/>
        </p:nvSpPr>
        <p:spPr>
          <a:xfrm>
            <a:off x="7812088" y="5634038"/>
            <a:ext cx="100012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D1F9AFF1-4999-2BA4-F148-40170BA261D2}"/>
              </a:ext>
            </a:extLst>
          </p:cNvPr>
          <p:cNvSpPr/>
          <p:nvPr/>
        </p:nvSpPr>
        <p:spPr>
          <a:xfrm>
            <a:off x="7812088" y="5808663"/>
            <a:ext cx="100012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24D3D136-E177-51B2-D2C6-7382F61A7526}"/>
              </a:ext>
            </a:extLst>
          </p:cNvPr>
          <p:cNvSpPr/>
          <p:nvPr/>
        </p:nvSpPr>
        <p:spPr>
          <a:xfrm>
            <a:off x="7812088" y="6000750"/>
            <a:ext cx="100012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51B99DC1-2D0A-4103-C867-9243F13E1EEB}"/>
              </a:ext>
            </a:extLst>
          </p:cNvPr>
          <p:cNvSpPr/>
          <p:nvPr/>
        </p:nvSpPr>
        <p:spPr>
          <a:xfrm>
            <a:off x="8027988" y="5445125"/>
            <a:ext cx="100012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6E89E7D7-2D2B-11C7-B9B7-43E55578BB36}"/>
              </a:ext>
            </a:extLst>
          </p:cNvPr>
          <p:cNvSpPr/>
          <p:nvPr/>
        </p:nvSpPr>
        <p:spPr>
          <a:xfrm>
            <a:off x="8027988" y="5634038"/>
            <a:ext cx="100012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6F36BCF4-07F1-06DB-374E-048413D43BC9}"/>
              </a:ext>
            </a:extLst>
          </p:cNvPr>
          <p:cNvSpPr/>
          <p:nvPr/>
        </p:nvSpPr>
        <p:spPr>
          <a:xfrm>
            <a:off x="8027988" y="5808663"/>
            <a:ext cx="100012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3F23A19E-6841-6BD4-1412-E8E509EC9EEA}"/>
              </a:ext>
            </a:extLst>
          </p:cNvPr>
          <p:cNvSpPr/>
          <p:nvPr/>
        </p:nvSpPr>
        <p:spPr>
          <a:xfrm>
            <a:off x="8027988" y="6000750"/>
            <a:ext cx="100012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51E36C35-6AED-332A-DD20-68A0EDAE1FE8}"/>
              </a:ext>
            </a:extLst>
          </p:cNvPr>
          <p:cNvSpPr/>
          <p:nvPr/>
        </p:nvSpPr>
        <p:spPr>
          <a:xfrm>
            <a:off x="8243888" y="5445125"/>
            <a:ext cx="100012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0D2F96E0-3197-FFE8-9B58-4E95AF036402}"/>
              </a:ext>
            </a:extLst>
          </p:cNvPr>
          <p:cNvSpPr/>
          <p:nvPr/>
        </p:nvSpPr>
        <p:spPr>
          <a:xfrm>
            <a:off x="8243888" y="5634038"/>
            <a:ext cx="100012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A77780DC-C64E-7C7D-A216-7F39E40E09FB}"/>
              </a:ext>
            </a:extLst>
          </p:cNvPr>
          <p:cNvSpPr/>
          <p:nvPr/>
        </p:nvSpPr>
        <p:spPr>
          <a:xfrm>
            <a:off x="8243888" y="5808663"/>
            <a:ext cx="100012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01DB0603-2C5B-9C50-45E6-945E64CB4639}"/>
              </a:ext>
            </a:extLst>
          </p:cNvPr>
          <p:cNvSpPr/>
          <p:nvPr/>
        </p:nvSpPr>
        <p:spPr>
          <a:xfrm>
            <a:off x="8243888" y="6000750"/>
            <a:ext cx="100012" cy="984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207" name="Object 97">
            <a:extLst>
              <a:ext uri="{FF2B5EF4-FFF2-40B4-BE49-F238E27FC236}">
                <a16:creationId xmlns:a16="http://schemas.microsoft.com/office/drawing/2014/main" id="{B2812F06-B7BE-3D11-00D9-92169C5CD9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81163" y="5589588"/>
          <a:ext cx="246062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39700" imgH="139700" progId="Equation.DSMT4">
                  <p:embed/>
                </p:oleObj>
              </mc:Choice>
              <mc:Fallback>
                <p:oleObj name="Equation" r:id="rId45" imgW="139700" imgH="139700" progId="Equation.DSMT4">
                  <p:embed/>
                  <p:pic>
                    <p:nvPicPr>
                      <p:cNvPr id="0" name="Object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1163" y="5589588"/>
                        <a:ext cx="246062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8" name="Rectangle 207">
            <a:extLst>
              <a:ext uri="{FF2B5EF4-FFF2-40B4-BE49-F238E27FC236}">
                <a16:creationId xmlns:a16="http://schemas.microsoft.com/office/drawing/2014/main" id="{5C37E1AC-AE79-08F3-AC6F-48D2D11305D4}"/>
              </a:ext>
            </a:extLst>
          </p:cNvPr>
          <p:cNvSpPr/>
          <p:nvPr/>
        </p:nvSpPr>
        <p:spPr>
          <a:xfrm>
            <a:off x="2271713" y="5300663"/>
            <a:ext cx="423862" cy="42386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353A6FFE-B90E-0DAC-3A0C-3E33B6C957DC}"/>
              </a:ext>
            </a:extLst>
          </p:cNvPr>
          <p:cNvSpPr/>
          <p:nvPr/>
        </p:nvSpPr>
        <p:spPr>
          <a:xfrm>
            <a:off x="2274888" y="5797550"/>
            <a:ext cx="425450" cy="42227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210" name="Object 98">
            <a:extLst>
              <a:ext uri="{FF2B5EF4-FFF2-40B4-BE49-F238E27FC236}">
                <a16:creationId xmlns:a16="http://schemas.microsoft.com/office/drawing/2014/main" id="{3C5C2889-049A-47D0-319E-0209072BB8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05125" y="5589588"/>
          <a:ext cx="246063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39700" imgH="139700" progId="Equation.DSMT4">
                  <p:embed/>
                </p:oleObj>
              </mc:Choice>
              <mc:Fallback>
                <p:oleObj name="Equation" r:id="rId47" imgW="139700" imgH="139700" progId="Equation.DSMT4">
                  <p:embed/>
                  <p:pic>
                    <p:nvPicPr>
                      <p:cNvPr id="0" name="Object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5125" y="5589588"/>
                        <a:ext cx="246063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1" name="Rectangle 210">
            <a:extLst>
              <a:ext uri="{FF2B5EF4-FFF2-40B4-BE49-F238E27FC236}">
                <a16:creationId xmlns:a16="http://schemas.microsoft.com/office/drawing/2014/main" id="{46EDDF7D-5D3A-E9EC-080E-C247745FEEE8}"/>
              </a:ext>
            </a:extLst>
          </p:cNvPr>
          <p:cNvSpPr/>
          <p:nvPr/>
        </p:nvSpPr>
        <p:spPr>
          <a:xfrm>
            <a:off x="3502025" y="5300663"/>
            <a:ext cx="96838" cy="42545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1B5BC55D-0641-3718-B8C7-1744B8D8F572}"/>
              </a:ext>
            </a:extLst>
          </p:cNvPr>
          <p:cNvSpPr/>
          <p:nvPr/>
        </p:nvSpPr>
        <p:spPr>
          <a:xfrm>
            <a:off x="3506788" y="5797550"/>
            <a:ext cx="96837" cy="4238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C9033552-4842-FF5B-57D7-C81CA33BDAB8}"/>
              </a:ext>
            </a:extLst>
          </p:cNvPr>
          <p:cNvSpPr/>
          <p:nvPr/>
        </p:nvSpPr>
        <p:spPr>
          <a:xfrm>
            <a:off x="3676650" y="5308600"/>
            <a:ext cx="98425" cy="4238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14" name="Rectangle 213">
            <a:extLst>
              <a:ext uri="{FF2B5EF4-FFF2-40B4-BE49-F238E27FC236}">
                <a16:creationId xmlns:a16="http://schemas.microsoft.com/office/drawing/2014/main" id="{D61C92F6-BBEA-7674-AF20-FD517718840D}"/>
              </a:ext>
            </a:extLst>
          </p:cNvPr>
          <p:cNvSpPr/>
          <p:nvPr/>
        </p:nvSpPr>
        <p:spPr>
          <a:xfrm>
            <a:off x="3681413" y="5803900"/>
            <a:ext cx="98425" cy="42545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215" name="Object 99">
            <a:extLst>
              <a:ext uri="{FF2B5EF4-FFF2-40B4-BE49-F238E27FC236}">
                <a16:creationId xmlns:a16="http://schemas.microsoft.com/office/drawing/2014/main" id="{92BCBCEE-DA4F-03F5-ADC4-2378132AFD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56063" y="5589588"/>
          <a:ext cx="246062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139700" imgH="139700" progId="Equation.DSMT4">
                  <p:embed/>
                </p:oleObj>
              </mc:Choice>
              <mc:Fallback>
                <p:oleObj name="Equation" r:id="rId49" imgW="139700" imgH="139700" progId="Equation.DSMT4">
                  <p:embed/>
                  <p:pic>
                    <p:nvPicPr>
                      <p:cNvPr id="0" name="Object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6063" y="5589588"/>
                        <a:ext cx="246062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7" name="Rectangle 216">
            <a:extLst>
              <a:ext uri="{FF2B5EF4-FFF2-40B4-BE49-F238E27FC236}">
                <a16:creationId xmlns:a16="http://schemas.microsoft.com/office/drawing/2014/main" id="{F0CEFC35-3982-BFBF-44D8-8ED69B40092C}"/>
              </a:ext>
            </a:extLst>
          </p:cNvPr>
          <p:cNvSpPr/>
          <p:nvPr/>
        </p:nvSpPr>
        <p:spPr>
          <a:xfrm>
            <a:off x="4643438" y="5516563"/>
            <a:ext cx="100012" cy="10001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A5CEAB8C-F28D-F5FF-DE5B-7ECEA4263CBE}"/>
              </a:ext>
            </a:extLst>
          </p:cNvPr>
          <p:cNvSpPr/>
          <p:nvPr/>
        </p:nvSpPr>
        <p:spPr>
          <a:xfrm>
            <a:off x="4643438" y="5705475"/>
            <a:ext cx="100012" cy="10001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D50ED7C7-A740-DB0D-4BDE-58995C8D1A76}"/>
              </a:ext>
            </a:extLst>
          </p:cNvPr>
          <p:cNvSpPr/>
          <p:nvPr/>
        </p:nvSpPr>
        <p:spPr>
          <a:xfrm>
            <a:off x="4643438" y="5880100"/>
            <a:ext cx="100012" cy="10001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220" name="Object 101">
            <a:extLst>
              <a:ext uri="{FF2B5EF4-FFF2-40B4-BE49-F238E27FC236}">
                <a16:creationId xmlns:a16="http://schemas.microsoft.com/office/drawing/2014/main" id="{6D6D4C24-2CFA-927A-59CC-3BCB89518A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92688" y="5589588"/>
          <a:ext cx="246062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139700" imgH="139700" progId="Equation.DSMT4">
                  <p:embed/>
                </p:oleObj>
              </mc:Choice>
              <mc:Fallback>
                <p:oleObj name="Equation" r:id="rId51" imgW="139700" imgH="139700" progId="Equation.DSMT4">
                  <p:embed/>
                  <p:pic>
                    <p:nvPicPr>
                      <p:cNvPr id="0" name="Object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2688" y="5589588"/>
                        <a:ext cx="246062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1" name="Rectangle 220">
            <a:extLst>
              <a:ext uri="{FF2B5EF4-FFF2-40B4-BE49-F238E27FC236}">
                <a16:creationId xmlns:a16="http://schemas.microsoft.com/office/drawing/2014/main" id="{4DB1AEC5-E16A-3D2F-7065-86AEBF662425}"/>
              </a:ext>
            </a:extLst>
          </p:cNvPr>
          <p:cNvSpPr/>
          <p:nvPr/>
        </p:nvSpPr>
        <p:spPr>
          <a:xfrm>
            <a:off x="5516563" y="5516563"/>
            <a:ext cx="423862" cy="42386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222" name="Object 102">
            <a:extLst>
              <a:ext uri="{FF2B5EF4-FFF2-40B4-BE49-F238E27FC236}">
                <a16:creationId xmlns:a16="http://schemas.microsoft.com/office/drawing/2014/main" id="{D7A89966-91DE-3D06-CD23-1414B36BDC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73775" y="5589588"/>
          <a:ext cx="246063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39700" imgH="139700" progId="Equation.DSMT4">
                  <p:embed/>
                </p:oleObj>
              </mc:Choice>
              <mc:Fallback>
                <p:oleObj name="Equation" r:id="rId53" imgW="139700" imgH="139700" progId="Equation.DSMT4">
                  <p:embed/>
                  <p:pic>
                    <p:nvPicPr>
                      <p:cNvPr id="0" name="Object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3775" y="5589588"/>
                        <a:ext cx="246063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3" name="Rectangle 222">
            <a:extLst>
              <a:ext uri="{FF2B5EF4-FFF2-40B4-BE49-F238E27FC236}">
                <a16:creationId xmlns:a16="http://schemas.microsoft.com/office/drawing/2014/main" id="{BBEB832B-9807-337C-58D8-F980897FFCD2}"/>
              </a:ext>
            </a:extLst>
          </p:cNvPr>
          <p:cNvSpPr/>
          <p:nvPr/>
        </p:nvSpPr>
        <p:spPr>
          <a:xfrm rot="16200000">
            <a:off x="6758781" y="5379245"/>
            <a:ext cx="98425" cy="42386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5EBA0FEE-DD9A-3CD9-8382-22B4154D8A34}"/>
              </a:ext>
            </a:extLst>
          </p:cNvPr>
          <p:cNvSpPr/>
          <p:nvPr/>
        </p:nvSpPr>
        <p:spPr>
          <a:xfrm rot="16200000">
            <a:off x="6758781" y="5568157"/>
            <a:ext cx="98425" cy="42386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9E780C2D-42A8-86F3-2B85-5B00B9647761}"/>
              </a:ext>
            </a:extLst>
          </p:cNvPr>
          <p:cNvSpPr/>
          <p:nvPr/>
        </p:nvSpPr>
        <p:spPr>
          <a:xfrm rot="16200000">
            <a:off x="6758781" y="5760245"/>
            <a:ext cx="98425" cy="42386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226" name="Object 103">
            <a:extLst>
              <a:ext uri="{FF2B5EF4-FFF2-40B4-BE49-F238E27FC236}">
                <a16:creationId xmlns:a16="http://schemas.microsoft.com/office/drawing/2014/main" id="{8EAA5E72-7D40-CEAF-1373-21F4371984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97738" y="5589588"/>
          <a:ext cx="247650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139700" imgH="139700" progId="Equation.DSMT4">
                  <p:embed/>
                </p:oleObj>
              </mc:Choice>
              <mc:Fallback>
                <p:oleObj name="Equation" r:id="rId55" imgW="139700" imgH="139700" progId="Equation.DSMT4">
                  <p:embed/>
                  <p:pic>
                    <p:nvPicPr>
                      <p:cNvPr id="0" name="Object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7738" y="5589588"/>
                        <a:ext cx="247650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7" name="Rectangle 226">
            <a:extLst>
              <a:ext uri="{FF2B5EF4-FFF2-40B4-BE49-F238E27FC236}">
                <a16:creationId xmlns:a16="http://schemas.microsoft.com/office/drawing/2014/main" id="{4D6E8D57-EABF-858C-6067-AA9F55240980}"/>
              </a:ext>
            </a:extLst>
          </p:cNvPr>
          <p:cNvSpPr/>
          <p:nvPr/>
        </p:nvSpPr>
        <p:spPr>
          <a:xfrm>
            <a:off x="7812088" y="5445125"/>
            <a:ext cx="100012" cy="984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9ED64B0F-A4CE-5CD8-8317-6A12B19AC7D9}"/>
              </a:ext>
            </a:extLst>
          </p:cNvPr>
          <p:cNvSpPr/>
          <p:nvPr/>
        </p:nvSpPr>
        <p:spPr>
          <a:xfrm>
            <a:off x="7812088" y="5634038"/>
            <a:ext cx="100012" cy="984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29" name="Rectangle 228">
            <a:extLst>
              <a:ext uri="{FF2B5EF4-FFF2-40B4-BE49-F238E27FC236}">
                <a16:creationId xmlns:a16="http://schemas.microsoft.com/office/drawing/2014/main" id="{A608A598-07D0-6D9E-C2BF-5EC5F38000BC}"/>
              </a:ext>
            </a:extLst>
          </p:cNvPr>
          <p:cNvSpPr/>
          <p:nvPr/>
        </p:nvSpPr>
        <p:spPr>
          <a:xfrm>
            <a:off x="7812088" y="5808663"/>
            <a:ext cx="100012" cy="984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63C1652B-861D-BF97-B085-C3060A6191C4}"/>
              </a:ext>
            </a:extLst>
          </p:cNvPr>
          <p:cNvSpPr/>
          <p:nvPr/>
        </p:nvSpPr>
        <p:spPr>
          <a:xfrm>
            <a:off x="7812088" y="6000750"/>
            <a:ext cx="100012" cy="984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035CF104-3501-9352-1717-FE8220405985}"/>
              </a:ext>
            </a:extLst>
          </p:cNvPr>
          <p:cNvSpPr/>
          <p:nvPr/>
        </p:nvSpPr>
        <p:spPr>
          <a:xfrm>
            <a:off x="8027988" y="5445125"/>
            <a:ext cx="100012" cy="984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E26665A2-4DE1-77E8-B819-D9877E58BCB2}"/>
              </a:ext>
            </a:extLst>
          </p:cNvPr>
          <p:cNvSpPr/>
          <p:nvPr/>
        </p:nvSpPr>
        <p:spPr>
          <a:xfrm>
            <a:off x="8027988" y="5634038"/>
            <a:ext cx="100012" cy="984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33" name="Rectangle 232">
            <a:extLst>
              <a:ext uri="{FF2B5EF4-FFF2-40B4-BE49-F238E27FC236}">
                <a16:creationId xmlns:a16="http://schemas.microsoft.com/office/drawing/2014/main" id="{07ABB1B7-3FB2-5A26-1871-D485E55D9B30}"/>
              </a:ext>
            </a:extLst>
          </p:cNvPr>
          <p:cNvSpPr/>
          <p:nvPr/>
        </p:nvSpPr>
        <p:spPr>
          <a:xfrm>
            <a:off x="8027988" y="5808663"/>
            <a:ext cx="100012" cy="984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3934B2A0-0E28-189E-DBC2-0EDF13B11D40}"/>
              </a:ext>
            </a:extLst>
          </p:cNvPr>
          <p:cNvSpPr/>
          <p:nvPr/>
        </p:nvSpPr>
        <p:spPr>
          <a:xfrm>
            <a:off x="8027988" y="6000750"/>
            <a:ext cx="100012" cy="984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A7C10FA4-7709-06CD-9026-5C27FF5E3175}"/>
              </a:ext>
            </a:extLst>
          </p:cNvPr>
          <p:cNvSpPr/>
          <p:nvPr/>
        </p:nvSpPr>
        <p:spPr>
          <a:xfrm>
            <a:off x="8243888" y="5445125"/>
            <a:ext cx="100012" cy="984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08A143E7-1C2E-F1D5-2503-24867E08FE2C}"/>
              </a:ext>
            </a:extLst>
          </p:cNvPr>
          <p:cNvSpPr/>
          <p:nvPr/>
        </p:nvSpPr>
        <p:spPr>
          <a:xfrm>
            <a:off x="8243888" y="5634038"/>
            <a:ext cx="100012" cy="984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37" name="Rectangle 236">
            <a:extLst>
              <a:ext uri="{FF2B5EF4-FFF2-40B4-BE49-F238E27FC236}">
                <a16:creationId xmlns:a16="http://schemas.microsoft.com/office/drawing/2014/main" id="{DB895351-2AD6-B06F-EF1F-63EADEE136E0}"/>
              </a:ext>
            </a:extLst>
          </p:cNvPr>
          <p:cNvSpPr/>
          <p:nvPr/>
        </p:nvSpPr>
        <p:spPr>
          <a:xfrm>
            <a:off x="8243888" y="5808663"/>
            <a:ext cx="100012" cy="984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FDBD950F-AE4D-AAE2-0961-233975F4A16E}"/>
              </a:ext>
            </a:extLst>
          </p:cNvPr>
          <p:cNvSpPr/>
          <p:nvPr/>
        </p:nvSpPr>
        <p:spPr>
          <a:xfrm>
            <a:off x="8243888" y="6000750"/>
            <a:ext cx="100012" cy="984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239" name="Object 104">
            <a:extLst>
              <a:ext uri="{FF2B5EF4-FFF2-40B4-BE49-F238E27FC236}">
                <a16:creationId xmlns:a16="http://schemas.microsoft.com/office/drawing/2014/main" id="{1F55DAC2-5D07-215A-C1A7-58D5F72115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12900" y="5600700"/>
          <a:ext cx="298450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139518" imgH="126835" progId="Equation.DSMT4">
                  <p:embed/>
                </p:oleObj>
              </mc:Choice>
              <mc:Fallback>
                <p:oleObj name="Equation" r:id="rId57" imgW="139518" imgH="126835" progId="Equation.DSMT4">
                  <p:embed/>
                  <p:pic>
                    <p:nvPicPr>
                      <p:cNvPr id="0" name="Object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5600700"/>
                        <a:ext cx="298450" cy="303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0" name="Object 105">
            <a:extLst>
              <a:ext uri="{FF2B5EF4-FFF2-40B4-BE49-F238E27FC236}">
                <a16:creationId xmlns:a16="http://schemas.microsoft.com/office/drawing/2014/main" id="{96AE5F7E-6321-965E-1F6D-BF9D244317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09788" y="5457825"/>
          <a:ext cx="14382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672808" imgH="203112" progId="Equation.DSMT4">
                  <p:embed/>
                </p:oleObj>
              </mc:Choice>
              <mc:Fallback>
                <p:oleObj name="Equation" r:id="rId58" imgW="672808" imgH="203112" progId="Equation.DSMT4">
                  <p:embed/>
                  <p:pic>
                    <p:nvPicPr>
                      <p:cNvPr id="0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9788" y="5457825"/>
                        <a:ext cx="1438275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558" name="TextBox 215">
            <a:extLst>
              <a:ext uri="{FF2B5EF4-FFF2-40B4-BE49-F238E27FC236}">
                <a16:creationId xmlns:a16="http://schemas.microsoft.com/office/drawing/2014/main" id="{05B2D085-454B-9DF5-127A-149B2C1363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2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3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4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7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5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8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04488E-6 L -0.41823 0.00717 " pathEditMode="relative" rAng="0" ptsTypes="AA">
                                      <p:cBhvr>
                                        <p:cTn id="236" dur="2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920" y="347"/>
                                    </p:animMotion>
                                  </p:childTnLst>
                                </p:cTn>
                              </p:par>
                              <p:par>
                                <p:cTn id="23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22299E-6 L -0.41823 0.0037 " pathEditMode="relative" rAng="0" ptsTypes="AA">
                                      <p:cBhvr>
                                        <p:cTn id="238" dur="2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920" y="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 nodeType="clickPar">
                      <p:stCondLst>
                        <p:cond delay="indefinite"/>
                      </p:stCondLst>
                      <p:childTnLst>
                        <p:par>
                          <p:cTn id="2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95721E-6 L -0.36302 -0.00024 " pathEditMode="relative" rAng="0" ptsTypes="AA">
                                      <p:cBhvr>
                                        <p:cTn id="242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160" y="-23"/>
                                    </p:animMotion>
                                  </p:childTnLst>
                                </p:cTn>
                              </p:par>
                              <p:par>
                                <p:cTn id="24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77909E-6 L -0.36302 -0.00371 " pathEditMode="relative" rAng="0" ptsTypes="AA">
                                      <p:cBhvr>
                                        <p:cTn id="244" dur="2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160" y="-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 nodeType="clickPar">
                      <p:stCondLst>
                        <p:cond delay="indefinite"/>
                      </p:stCondLst>
                      <p:childTnLst>
                        <p:par>
                          <p:cTn id="2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11111E-6 L -0.43854 -0.00417 " pathEditMode="relative" rAng="0" ptsTypes="AA">
                                      <p:cBhvr>
                                        <p:cTn id="248" dur="2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27" y="-208"/>
                                    </p:animMotion>
                                  </p:childTnLst>
                                </p:cTn>
                              </p:par>
                              <p:par>
                                <p:cTn id="24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7037E-7 L -0.43854 -0.00764 " pathEditMode="relative" rAng="0" ptsTypes="AA">
                                      <p:cBhvr>
                                        <p:cTn id="250" dur="2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27" y="-394"/>
                                    </p:animMotion>
                                  </p:childTnLst>
                                </p:cTn>
                              </p:par>
                              <p:par>
                                <p:cTn id="25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33333E-6 L -0.43854 -0.00324 " pathEditMode="relative" rAng="0" ptsTypes="AA">
                                      <p:cBhvr>
                                        <p:cTn id="252" dur="2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27" y="-162"/>
                                    </p:animMotion>
                                  </p:childTnLst>
                                </p:cTn>
                              </p:par>
                              <p:par>
                                <p:cTn id="25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96646E-6 L -0.43854 -0.00718 " pathEditMode="relative" rAng="0" ptsTypes="AA">
                                      <p:cBhvr>
                                        <p:cTn id="254" dur="2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27" y="-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7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0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3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 nodeType="clickPar">
                      <p:stCondLst>
                        <p:cond delay="indefinite"/>
                      </p:stCondLst>
                      <p:childTnLst>
                        <p:par>
                          <p:cTn id="2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9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2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 nodeType="clickPar">
                      <p:stCondLst>
                        <p:cond delay="indefinite"/>
                      </p:stCondLst>
                      <p:childTnLst>
                        <p:par>
                          <p:cTn id="2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7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0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3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6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9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2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5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8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1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4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7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0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 nodeType="clickPar">
                      <p:stCondLst>
                        <p:cond delay="indefinite"/>
                      </p:stCondLst>
                      <p:childTnLst>
                        <p:par>
                          <p:cTn id="3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5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8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1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4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 nodeType="clickPar">
                      <p:stCondLst>
                        <p:cond delay="indefinite"/>
                      </p:stCondLst>
                      <p:childTnLst>
                        <p:par>
                          <p:cTn id="3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9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2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5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8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1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4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5" fill="hold" nodeType="clickPar">
                      <p:stCondLst>
                        <p:cond delay="indefinite"/>
                      </p:stCondLst>
                      <p:childTnLst>
                        <p:par>
                          <p:cTn id="3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9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2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5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8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1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2" fill="hold" nodeType="clickPar">
                      <p:stCondLst>
                        <p:cond delay="indefinite"/>
                      </p:stCondLst>
                      <p:childTnLst>
                        <p:par>
                          <p:cTn id="3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6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9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2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3" fill="hold" nodeType="clickPar">
                      <p:stCondLst>
                        <p:cond delay="indefinite"/>
                      </p:stCondLst>
                      <p:childTnLst>
                        <p:par>
                          <p:cTn id="3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7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0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3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6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9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0" fill="hold" nodeType="clickPar">
                      <p:stCondLst>
                        <p:cond delay="indefinite"/>
                      </p:stCondLst>
                      <p:childTnLst>
                        <p:par>
                          <p:cTn id="3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4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7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0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3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6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9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2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5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8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1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4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7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0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3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4" fill="hold" nodeType="clickPar">
                      <p:stCondLst>
                        <p:cond delay="indefinite"/>
                      </p:stCondLst>
                      <p:childTnLst>
                        <p:par>
                          <p:cTn id="4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8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1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4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6" dur="2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9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2" dur="2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5" dur="2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7" fill="hold" nodeType="clickPar">
                      <p:stCondLst>
                        <p:cond delay="indefinite"/>
                      </p:stCondLst>
                      <p:childTnLst>
                        <p:par>
                          <p:cTn id="4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1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4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7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0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3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5"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8"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1" dur="2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4" dur="2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7" dur="2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0" dur="2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2" fill="hold" nodeType="clickPar">
                      <p:stCondLst>
                        <p:cond delay="indefinite"/>
                      </p:stCondLst>
                      <p:childTnLst>
                        <p:par>
                          <p:cTn id="4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6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9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2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5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7" dur="2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0" dur="2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3" dur="2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6"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9" dur="2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1" fill="hold" nodeType="clickPar">
                      <p:stCondLst>
                        <p:cond delay="indefinite"/>
                      </p:stCondLst>
                      <p:childTnLst>
                        <p:par>
                          <p:cTn id="5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5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8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0" dur="2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3" dur="2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6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8" fill="hold" nodeType="clickPar">
                      <p:stCondLst>
                        <p:cond delay="indefinite"/>
                      </p:stCondLst>
                      <p:childTnLst>
                        <p:par>
                          <p:cTn id="5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2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5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8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1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3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6"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9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2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5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7" fill="hold" nodeType="clickPar">
                      <p:stCondLst>
                        <p:cond delay="indefinite"/>
                      </p:stCondLst>
                      <p:childTnLst>
                        <p:par>
                          <p:cTn id="5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1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4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7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0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3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6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9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2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5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8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1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4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7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9"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2" dur="2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5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8" dur="2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1" dur="2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4" dur="2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7" dur="2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0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3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6" dur="2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9" dur="2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2"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5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8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0" fill="hold" nodeType="clickPar">
                      <p:stCondLst>
                        <p:cond delay="indefinite"/>
                      </p:stCondLst>
                      <p:childTnLst>
                        <p:par>
                          <p:cTn id="6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2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53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4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55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6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57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59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0" fill="hold" nodeType="clickPar">
                      <p:stCondLst>
                        <p:cond delay="indefinite"/>
                      </p:stCondLst>
                      <p:childTnLst>
                        <p:par>
                          <p:cTn id="6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3" dur="2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6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9" dur="2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2" dur="2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4" fill="hold" nodeType="clickPar">
                      <p:stCondLst>
                        <p:cond delay="indefinite"/>
                      </p:stCondLst>
                      <p:childTnLst>
                        <p:par>
                          <p:cTn id="6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6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77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79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0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81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83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4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85" dur="5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6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87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8" fill="hold" nodeType="clickPar">
                      <p:stCondLst>
                        <p:cond delay="indefinite"/>
                      </p:stCondLst>
                      <p:childTnLst>
                        <p:par>
                          <p:cTn id="6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1" dur="2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4"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7" dur="2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0" dur="2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3" dur="2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6" dur="2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8" fill="hold" nodeType="clickPar">
                      <p:stCondLst>
                        <p:cond delay="indefinite"/>
                      </p:stCondLst>
                      <p:childTnLst>
                        <p:par>
                          <p:cTn id="7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0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11" dur="50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13" dur="5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4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15" dur="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6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17" dur="5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19" dur="5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0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21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23" dur="5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4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25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6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27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29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0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31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33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4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35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6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37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39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0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41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43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4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45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6" fill="hold" nodeType="clickPar">
                      <p:stCondLst>
                        <p:cond delay="indefinite"/>
                      </p:stCondLst>
                      <p:childTnLst>
                        <p:par>
                          <p:cTn id="7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9" dur="20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2" dur="20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5" dur="2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8" dur="2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1" dur="2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4" dur="20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7" dur="2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0" dur="2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3" dur="2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6" dur="2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9" dur="2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2"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5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8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1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4" dur="2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7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0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2" fill="hold" nodeType="clickPar">
                      <p:stCondLst>
                        <p:cond delay="indefinite"/>
                      </p:stCondLst>
                      <p:childTnLst>
                        <p:par>
                          <p:cTn id="8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5" dur="2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8" dur="2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1" dur="2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4" dur="2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7" dur="2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0" dur="2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32716E-6 L -0.8085 0.04951 " pathEditMode="relative" rAng="0" ptsTypes="AA">
                                      <p:cBhvr>
                                        <p:cTn id="823" dur="2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434" y="2476"/>
                                    </p:animMotion>
                                  </p:childTnLst>
                                </p:cTn>
                              </p:par>
                              <p:par>
                                <p:cTn id="82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22119E-7 L -0.80781 0.04304 " pathEditMode="relative" rAng="0" ptsTypes="AA">
                                      <p:cBhvr>
                                        <p:cTn id="825" dur="2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399" y="2152"/>
                                    </p:animMotion>
                                  </p:childTnLst>
                                </p:cTn>
                              </p:par>
                              <p:par>
                                <p:cTn id="82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1.40213E-6 L -0.8085 0.03957 " pathEditMode="relative" rAng="0" ptsTypes="AA">
                                      <p:cBhvr>
                                        <p:cTn id="827" dur="20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434" y="1967"/>
                                    </p:animMotion>
                                  </p:childTnLst>
                                </p:cTn>
                              </p:par>
                              <p:par>
                                <p:cTn id="82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1652E-6 L -0.31354 0.06872 " pathEditMode="relative" rAng="0" ptsTypes="AA">
                                      <p:cBhvr>
                                        <p:cTn id="829" dur="20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77" y="3424"/>
                                    </p:animMotion>
                                  </p:childTnLst>
                                </p:cTn>
                              </p:par>
                              <p:par>
                                <p:cTn id="83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79084E-6 L -0.20469 0.0007 " pathEditMode="relative" rAng="0" ptsTypes="AA">
                                      <p:cBhvr>
                                        <p:cTn id="831" dur="20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43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2" fill="hold" nodeType="clickPar">
                      <p:stCondLst>
                        <p:cond delay="indefinite"/>
                      </p:stCondLst>
                      <p:childTnLst>
                        <p:par>
                          <p:cTn id="8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6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9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74" grpId="1" animBg="1"/>
      <p:bldP spid="74" grpId="2" animBg="1"/>
      <p:bldP spid="75" grpId="0" animBg="1"/>
      <p:bldP spid="76" grpId="0" animBg="1"/>
      <p:bldP spid="77" grpId="0" animBg="1"/>
      <p:bldP spid="78" grpId="0" animBg="1"/>
      <p:bldP spid="94" grpId="0" animBg="1"/>
      <p:bldP spid="95" grpId="0" animBg="1"/>
      <p:bldP spid="96" grpId="0" animBg="1"/>
      <p:bldP spid="96" grpId="1" animBg="1"/>
      <p:bldP spid="96" grpId="2" animBg="1"/>
      <p:bldP spid="97" grpId="0" animBg="1"/>
      <p:bldP spid="98" grpId="0" animBg="1"/>
      <p:bldP spid="99" grpId="0" animBg="1"/>
      <p:bldP spid="100" grpId="0" animBg="1"/>
      <p:bldP spid="103" grpId="0" animBg="1"/>
      <p:bldP spid="103" grpId="1" animBg="1"/>
      <p:bldP spid="104" grpId="0" animBg="1"/>
      <p:bldP spid="104" grpId="1" animBg="1"/>
      <p:bldP spid="109" grpId="0" animBg="1"/>
      <p:bldP spid="109" grpId="1" animBg="1"/>
      <p:bldP spid="110" grpId="0" animBg="1"/>
      <p:bldP spid="110" grpId="1" animBg="1"/>
      <p:bldP spid="111" grpId="0" animBg="1"/>
      <p:bldP spid="111" grpId="1" animBg="1"/>
      <p:bldP spid="112" grpId="0" animBg="1"/>
      <p:bldP spid="112" grpId="1" animBg="1"/>
      <p:bldP spid="119" grpId="0" animBg="1"/>
      <p:bldP spid="119" grpId="1" animBg="1"/>
      <p:bldP spid="120" grpId="0" animBg="1"/>
      <p:bldP spid="120" grpId="1" animBg="1"/>
      <p:bldP spid="121" grpId="0" animBg="1"/>
      <p:bldP spid="121" grpId="1" animBg="1"/>
      <p:bldP spid="122" grpId="0" animBg="1"/>
      <p:bldP spid="122" grpId="1" animBg="1"/>
      <p:bldP spid="126" grpId="0"/>
      <p:bldP spid="126" grpId="1"/>
      <p:bldP spid="127" grpId="0"/>
      <p:bldP spid="127" grpId="1"/>
      <p:bldP spid="129" grpId="0" animBg="1"/>
      <p:bldP spid="129" grpId="1" animBg="1"/>
      <p:bldP spid="129" grpId="2" animBg="1"/>
      <p:bldP spid="130" grpId="0" animBg="1"/>
      <p:bldP spid="130" grpId="1" animBg="1"/>
      <p:bldP spid="130" grpId="2" animBg="1"/>
      <p:bldP spid="132" grpId="0" animBg="1"/>
      <p:bldP spid="132" grpId="1" animBg="1"/>
      <p:bldP spid="133" grpId="0" animBg="1"/>
      <p:bldP spid="133" grpId="1" animBg="1"/>
      <p:bldP spid="134" grpId="0" animBg="1"/>
      <p:bldP spid="134" grpId="1" animBg="1"/>
      <p:bldP spid="135" grpId="0" animBg="1"/>
      <p:bldP spid="135" grpId="1" animBg="1"/>
      <p:bldP spid="137" grpId="0" animBg="1"/>
      <p:bldP spid="137" grpId="1" animBg="1"/>
      <p:bldP spid="138" grpId="0" animBg="1"/>
      <p:bldP spid="138" grpId="1" animBg="1"/>
      <p:bldP spid="139" grpId="0" animBg="1"/>
      <p:bldP spid="139" grpId="1" animBg="1"/>
      <p:bldP spid="140" grpId="0" animBg="1"/>
      <p:bldP spid="140" grpId="1" animBg="1"/>
      <p:bldP spid="141" grpId="0"/>
      <p:bldP spid="144" grpId="0" animBg="1"/>
      <p:bldP spid="144" grpId="1" animBg="1"/>
      <p:bldP spid="144" grpId="2" animBg="1"/>
      <p:bldP spid="145" grpId="0" animBg="1"/>
      <p:bldP spid="145" grpId="1" animBg="1"/>
      <p:bldP spid="145" grpId="2" animBg="1"/>
      <p:bldP spid="146" grpId="0" animBg="1"/>
      <p:bldP spid="146" grpId="1" animBg="1"/>
      <p:bldP spid="146" grpId="2" animBg="1"/>
      <p:bldP spid="147" grpId="0" animBg="1"/>
      <p:bldP spid="147" grpId="1" animBg="1"/>
      <p:bldP spid="147" grpId="2" animBg="1"/>
      <p:bldP spid="148" grpId="0" animBg="1"/>
      <p:bldP spid="148" grpId="1" animBg="1"/>
      <p:bldP spid="148" grpId="2" animBg="1"/>
      <p:bldP spid="149" grpId="0" animBg="1"/>
      <p:bldP spid="149" grpId="1" animBg="1"/>
      <p:bldP spid="149" grpId="2" animBg="1"/>
      <p:bldP spid="150" grpId="0" animBg="1"/>
      <p:bldP spid="150" grpId="1" animBg="1"/>
      <p:bldP spid="150" grpId="2" animBg="1"/>
      <p:bldP spid="151" grpId="0" animBg="1"/>
      <p:bldP spid="151" grpId="1" animBg="1"/>
      <p:bldP spid="151" grpId="2" animBg="1"/>
      <p:bldP spid="152" grpId="0" animBg="1"/>
      <p:bldP spid="153" grpId="0" animBg="1"/>
      <p:bldP spid="154" grpId="0" animBg="1"/>
      <p:bldP spid="155" grpId="0" animBg="1"/>
      <p:bldP spid="159" grpId="0" animBg="1"/>
      <p:bldP spid="159" grpId="1" animBg="1"/>
      <p:bldP spid="160" grpId="0" animBg="1"/>
      <p:bldP spid="160" grpId="1" animBg="1"/>
      <p:bldP spid="165" grpId="0" animBg="1"/>
      <p:bldP spid="165" grpId="1" animBg="1"/>
      <p:bldP spid="166" grpId="0" animBg="1"/>
      <p:bldP spid="166" grpId="1" animBg="1"/>
      <p:bldP spid="167" grpId="0" animBg="1"/>
      <p:bldP spid="167" grpId="1" animBg="1"/>
      <p:bldP spid="168" grpId="0" animBg="1"/>
      <p:bldP spid="168" grpId="1" animBg="1"/>
      <p:bldP spid="175" grpId="0" animBg="1"/>
      <p:bldP spid="175" grpId="1" animBg="1"/>
      <p:bldP spid="176" grpId="0" animBg="1"/>
      <p:bldP spid="176" grpId="1" animBg="1"/>
      <p:bldP spid="177" grpId="0" animBg="1"/>
      <p:bldP spid="177" grpId="1" animBg="1"/>
      <p:bldP spid="183" grpId="0" animBg="1"/>
      <p:bldP spid="183" grpId="1" animBg="1"/>
      <p:bldP spid="187" grpId="0" animBg="1"/>
      <p:bldP spid="187" grpId="1" animBg="1"/>
      <p:bldP spid="188" grpId="0" animBg="1"/>
      <p:bldP spid="188" grpId="1" animBg="1"/>
      <p:bldP spid="189" grpId="0" animBg="1"/>
      <p:bldP spid="189" grpId="1" animBg="1"/>
      <p:bldP spid="195" grpId="0" animBg="1"/>
      <p:bldP spid="195" grpId="1" animBg="1"/>
      <p:bldP spid="196" grpId="0" animBg="1"/>
      <p:bldP spid="196" grpId="1" animBg="1"/>
      <p:bldP spid="197" grpId="0" animBg="1"/>
      <p:bldP spid="197" grpId="1" animBg="1"/>
      <p:bldP spid="198" grpId="0" animBg="1"/>
      <p:bldP spid="198" grpId="1" animBg="1"/>
      <p:bldP spid="199" grpId="0" animBg="1"/>
      <p:bldP spid="199" grpId="1" animBg="1"/>
      <p:bldP spid="200" grpId="0" animBg="1"/>
      <p:bldP spid="200" grpId="1" animBg="1"/>
      <p:bldP spid="201" grpId="0" animBg="1"/>
      <p:bldP spid="201" grpId="1" animBg="1"/>
      <p:bldP spid="202" grpId="0" animBg="1"/>
      <p:bldP spid="202" grpId="1" animBg="1"/>
      <p:bldP spid="203" grpId="0" animBg="1"/>
      <p:bldP spid="203" grpId="1" animBg="1"/>
      <p:bldP spid="204" grpId="0" animBg="1"/>
      <p:bldP spid="204" grpId="1" animBg="1"/>
      <p:bldP spid="205" grpId="0" animBg="1"/>
      <p:bldP spid="205" grpId="1" animBg="1"/>
      <p:bldP spid="206" grpId="0" animBg="1"/>
      <p:bldP spid="206" grpId="1" animBg="1"/>
      <p:bldP spid="208" grpId="0" animBg="1"/>
      <p:bldP spid="208" grpId="1" animBg="1"/>
      <p:bldP spid="209" grpId="0" animBg="1"/>
      <p:bldP spid="209" grpId="1" animBg="1"/>
      <p:bldP spid="209" grpId="2" animBg="1"/>
      <p:bldP spid="211" grpId="0" animBg="1"/>
      <p:bldP spid="211" grpId="1" animBg="1"/>
      <p:bldP spid="212" grpId="0" animBg="1"/>
      <p:bldP spid="212" grpId="1" animBg="1"/>
      <p:bldP spid="212" grpId="2" animBg="1"/>
      <p:bldP spid="213" grpId="0" animBg="1"/>
      <p:bldP spid="213" grpId="1" animBg="1"/>
      <p:bldP spid="213" grpId="2" animBg="1"/>
      <p:bldP spid="214" grpId="0" animBg="1"/>
      <p:bldP spid="214" grpId="1" animBg="1"/>
      <p:bldP spid="214" grpId="2" animBg="1"/>
      <p:bldP spid="217" grpId="0" animBg="1"/>
      <p:bldP spid="217" grpId="1" animBg="1"/>
      <p:bldP spid="217" grpId="2" animBg="1"/>
      <p:bldP spid="218" grpId="0" animBg="1"/>
      <p:bldP spid="218" grpId="1" animBg="1"/>
      <p:bldP spid="218" grpId="2" animBg="1"/>
      <p:bldP spid="219" grpId="0" animBg="1"/>
      <p:bldP spid="219" grpId="1" animBg="1"/>
      <p:bldP spid="219" grpId="2" animBg="1"/>
      <p:bldP spid="221" grpId="0" animBg="1"/>
      <p:bldP spid="221" grpId="1" animBg="1"/>
      <p:bldP spid="221" grpId="2" animBg="1"/>
      <p:bldP spid="223" grpId="0" animBg="1"/>
      <p:bldP spid="223" grpId="1" animBg="1"/>
      <p:bldP spid="223" grpId="2" animBg="1"/>
      <p:bldP spid="224" grpId="0" animBg="1"/>
      <p:bldP spid="224" grpId="1" animBg="1"/>
      <p:bldP spid="224" grpId="2" animBg="1"/>
      <p:bldP spid="225" grpId="0" animBg="1"/>
      <p:bldP spid="225" grpId="1" animBg="1"/>
      <p:bldP spid="225" grpId="2" animBg="1"/>
      <p:bldP spid="227" grpId="0" animBg="1"/>
      <p:bldP spid="227" grpId="1" animBg="1"/>
      <p:bldP spid="228" grpId="0" animBg="1"/>
      <p:bldP spid="228" grpId="1" animBg="1"/>
      <p:bldP spid="229" grpId="0" animBg="1"/>
      <p:bldP spid="229" grpId="1" animBg="1"/>
      <p:bldP spid="230" grpId="0" animBg="1"/>
      <p:bldP spid="230" grpId="1" animBg="1"/>
      <p:bldP spid="230" grpId="2" animBg="1"/>
      <p:bldP spid="231" grpId="0" animBg="1"/>
      <p:bldP spid="231" grpId="1" animBg="1"/>
      <p:bldP spid="231" grpId="2" animBg="1"/>
      <p:bldP spid="232" grpId="0" animBg="1"/>
      <p:bldP spid="232" grpId="1" animBg="1"/>
      <p:bldP spid="232" grpId="2" animBg="1"/>
      <p:bldP spid="233" grpId="0" animBg="1"/>
      <p:bldP spid="233" grpId="1" animBg="1"/>
      <p:bldP spid="233" grpId="2" animBg="1"/>
      <p:bldP spid="234" grpId="0" animBg="1"/>
      <p:bldP spid="234" grpId="1" animBg="1"/>
      <p:bldP spid="234" grpId="2" animBg="1"/>
      <p:bldP spid="235" grpId="0" animBg="1"/>
      <p:bldP spid="235" grpId="1" animBg="1"/>
      <p:bldP spid="235" grpId="2" animBg="1"/>
      <p:bldP spid="236" grpId="0" animBg="1"/>
      <p:bldP spid="236" grpId="1" animBg="1"/>
      <p:bldP spid="236" grpId="2" animBg="1"/>
      <p:bldP spid="237" grpId="0" animBg="1"/>
      <p:bldP spid="237" grpId="1" animBg="1"/>
      <p:bldP spid="237" grpId="2" animBg="1"/>
      <p:bldP spid="238" grpId="0" animBg="1"/>
      <p:bldP spid="238" grpId="1" animBg="1"/>
      <p:bldP spid="238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AAEB1-1575-9A24-599F-09D2D18D5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34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Practice: Find the missing term</a:t>
            </a:r>
          </a:p>
        </p:txBody>
      </p:sp>
      <p:graphicFrame>
        <p:nvGraphicFramePr>
          <p:cNvPr id="17411" name="Object 2">
            <a:extLst>
              <a:ext uri="{FF2B5EF4-FFF2-40B4-BE49-F238E27FC236}">
                <a16:creationId xmlns:a16="http://schemas.microsoft.com/office/drawing/2014/main" id="{F917B4FC-4C48-B88D-1A05-1173C1AB05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4475" y="1120775"/>
          <a:ext cx="4687888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60600" imgH="279400" progId="Equation.DSMT4">
                  <p:embed/>
                </p:oleObj>
              </mc:Choice>
              <mc:Fallback>
                <p:oleObj name="Equation" r:id="rId3" imgW="2260600" imgH="279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475" y="1120775"/>
                        <a:ext cx="4687888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3">
            <a:extLst>
              <a:ext uri="{FF2B5EF4-FFF2-40B4-BE49-F238E27FC236}">
                <a16:creationId xmlns:a16="http://schemas.microsoft.com/office/drawing/2014/main" id="{3A409CC8-E039-2DC4-CED3-582DA421D4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388" y="3644900"/>
          <a:ext cx="6083300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933700" imgH="279400" progId="Equation.DSMT4">
                  <p:embed/>
                </p:oleObj>
              </mc:Choice>
              <mc:Fallback>
                <p:oleObj name="Equation" r:id="rId5" imgW="2933700" imgH="279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3644900"/>
                        <a:ext cx="6083300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792C3C2-E09F-DAD4-3927-C225AC07C17F}"/>
              </a:ext>
            </a:extLst>
          </p:cNvPr>
          <p:cNvSpPr txBox="1"/>
          <p:nvPr/>
        </p:nvSpPr>
        <p:spPr>
          <a:xfrm>
            <a:off x="5683250" y="1125538"/>
            <a:ext cx="3206750" cy="9223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Simplify the equation by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eliminating </a:t>
            </a:r>
            <a:r>
              <a:rPr lang="en-CA" dirty="0" err="1">
                <a:solidFill>
                  <a:srgbClr val="FF0000"/>
                </a:solidFill>
                <a:latin typeface="+mj-lt"/>
                <a:cs typeface="Arial" charset="0"/>
              </a:rPr>
              <a:t>Liketerms</a:t>
            </a: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 from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both sides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46921F1-E603-7D5D-797A-1D0A5E792A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2163" y="1660525"/>
          <a:ext cx="763587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68140" imgH="203112" progId="Equation.DSMT4">
                  <p:embed/>
                </p:oleObj>
              </mc:Choice>
              <mc:Fallback>
                <p:oleObj name="Equation" r:id="rId7" imgW="368140" imgH="203112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163" y="1660525"/>
                        <a:ext cx="763587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3B43CFA-F9A2-BA94-777A-66EA778455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14488" y="1727200"/>
          <a:ext cx="420687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2936" imgH="177569" progId="Equation.DSMT4">
                  <p:embed/>
                </p:oleObj>
              </mc:Choice>
              <mc:Fallback>
                <p:oleObj name="Equation" r:id="rId9" imgW="202936" imgH="177569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4488" y="1727200"/>
                        <a:ext cx="420687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B5D86DBF-2224-28D8-FC6F-6070DA8ECE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73275" y="1746250"/>
          <a:ext cx="658813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17087" imgH="164885" progId="Equation.DSMT4">
                  <p:embed/>
                </p:oleObj>
              </mc:Choice>
              <mc:Fallback>
                <p:oleObj name="Equation" r:id="rId11" imgW="317087" imgH="164885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3275" y="1746250"/>
                        <a:ext cx="658813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0D28D14-8B5F-5E9C-1775-1ABACD35A7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0025" y="1651000"/>
          <a:ext cx="606425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91973" imgH="241195" progId="Equation.DSMT4">
                  <p:embed/>
                </p:oleObj>
              </mc:Choice>
              <mc:Fallback>
                <p:oleObj name="Equation" r:id="rId13" imgW="291973" imgH="241195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0025" y="1651000"/>
                        <a:ext cx="606425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796D184D-513C-9BD8-7CAA-534E35250E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16288" y="1727200"/>
          <a:ext cx="658812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17087" imgH="177569" progId="Equation.DSMT4">
                  <p:embed/>
                </p:oleObj>
              </mc:Choice>
              <mc:Fallback>
                <p:oleObj name="Equation" r:id="rId15" imgW="317087" imgH="177569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6288" y="1727200"/>
                        <a:ext cx="658812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AEAAEF9F-40B5-7544-98AC-7FFD073607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81450" y="1706563"/>
          <a:ext cx="76517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68140" imgH="203112" progId="Equation.DSMT4">
                  <p:embed/>
                </p:oleObj>
              </mc:Choice>
              <mc:Fallback>
                <p:oleObj name="Equation" r:id="rId17" imgW="368140" imgH="203112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1450" y="1706563"/>
                        <a:ext cx="765175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0917DBD9-944E-457A-754C-EA495F96A5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48213" y="1736725"/>
          <a:ext cx="369887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77492" imgH="164814" progId="Equation.DSMT4">
                  <p:embed/>
                </p:oleObj>
              </mc:Choice>
              <mc:Fallback>
                <p:oleObj name="Equation" r:id="rId19" imgW="177492" imgH="164814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8213" y="1736725"/>
                        <a:ext cx="369887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E4E930E6-22EB-EEE6-2192-9A6A4A48EC15}"/>
              </a:ext>
            </a:extLst>
          </p:cNvPr>
          <p:cNvSpPr txBox="1"/>
          <p:nvPr/>
        </p:nvSpPr>
        <p:spPr>
          <a:xfrm>
            <a:off x="5632450" y="2012950"/>
            <a:ext cx="325913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Subtract </a:t>
            </a:r>
            <a:r>
              <a:rPr lang="en-CA" i="1" dirty="0">
                <a:solidFill>
                  <a:srgbClr val="FF0000"/>
                </a:solidFill>
                <a:latin typeface="+mj-lt"/>
                <a:cs typeface="Arial" charset="0"/>
              </a:rPr>
              <a:t>3x</a:t>
            </a:r>
            <a:r>
              <a:rPr lang="en-CA" i="1" baseline="30000" dirty="0">
                <a:solidFill>
                  <a:srgbClr val="FF0000"/>
                </a:solidFill>
                <a:latin typeface="+mj-lt"/>
                <a:cs typeface="Arial" charset="0"/>
              </a:rPr>
              <a:t>2</a:t>
            </a: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 from both sides</a:t>
            </a:r>
          </a:p>
        </p:txBody>
      </p:sp>
      <p:graphicFrame>
        <p:nvGraphicFramePr>
          <p:cNvPr id="14" name="Object 12">
            <a:extLst>
              <a:ext uri="{FF2B5EF4-FFF2-40B4-BE49-F238E27FC236}">
                <a16:creationId xmlns:a16="http://schemas.microsoft.com/office/drawing/2014/main" id="{FC4A7931-4310-D387-8444-3890BF03DC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78275" y="1706563"/>
          <a:ext cx="766763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68140" imgH="203112" progId="Equation.DSMT4">
                  <p:embed/>
                </p:oleObj>
              </mc:Choice>
              <mc:Fallback>
                <p:oleObj name="Equation" r:id="rId21" imgW="368140" imgH="203112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8275" y="1706563"/>
                        <a:ext cx="766763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B4BA3B3E-1676-033F-C860-D625166764D6}"/>
              </a:ext>
            </a:extLst>
          </p:cNvPr>
          <p:cNvSpPr txBox="1"/>
          <p:nvPr/>
        </p:nvSpPr>
        <p:spPr>
          <a:xfrm>
            <a:off x="5643563" y="2355850"/>
            <a:ext cx="3122612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Subtract </a:t>
            </a:r>
            <a:r>
              <a:rPr lang="en-CA" i="1" dirty="0">
                <a:solidFill>
                  <a:srgbClr val="FF0000"/>
                </a:solidFill>
                <a:latin typeface="+mj-lt"/>
                <a:cs typeface="Arial" charset="0"/>
              </a:rPr>
              <a:t>5x</a:t>
            </a: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 from both sides</a:t>
            </a:r>
          </a:p>
        </p:txBody>
      </p:sp>
      <p:graphicFrame>
        <p:nvGraphicFramePr>
          <p:cNvPr id="16" name="Object 13">
            <a:extLst>
              <a:ext uri="{FF2B5EF4-FFF2-40B4-BE49-F238E27FC236}">
                <a16:creationId xmlns:a16="http://schemas.microsoft.com/office/drawing/2014/main" id="{903C9A3E-FC8C-D98D-03FC-AFAECCE94F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78213" y="1784350"/>
          <a:ext cx="503237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41195" imgH="152334" progId="Equation.DSMT4">
                  <p:embed/>
                </p:oleObj>
              </mc:Choice>
              <mc:Fallback>
                <p:oleObj name="Equation" r:id="rId23" imgW="241195" imgH="152334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8213" y="1784350"/>
                        <a:ext cx="503237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D2CC2BFB-40F8-B0EC-E4A0-BE0F94FA8301}"/>
              </a:ext>
            </a:extLst>
          </p:cNvPr>
          <p:cNvSpPr txBox="1"/>
          <p:nvPr/>
        </p:nvSpPr>
        <p:spPr>
          <a:xfrm>
            <a:off x="5664200" y="2722563"/>
            <a:ext cx="2217738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Add 2 to both sides</a:t>
            </a:r>
          </a:p>
        </p:txBody>
      </p:sp>
      <p:graphicFrame>
        <p:nvGraphicFramePr>
          <p:cNvPr id="18" name="Object 14">
            <a:extLst>
              <a:ext uri="{FF2B5EF4-FFF2-40B4-BE49-F238E27FC236}">
                <a16:creationId xmlns:a16="http://schemas.microsoft.com/office/drawing/2014/main" id="{493F2CA1-3096-2823-51C2-2FDB5A8BC6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56150" y="1736725"/>
          <a:ext cx="369888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77492" imgH="164814" progId="Equation.DSMT4">
                  <p:embed/>
                </p:oleObj>
              </mc:Choice>
              <mc:Fallback>
                <p:oleObj name="Equation" r:id="rId25" imgW="177492" imgH="164814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6150" y="1736725"/>
                        <a:ext cx="369888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9F21036C-ABEF-CD1E-89E2-4D5EFA7209B3}"/>
              </a:ext>
            </a:extLst>
          </p:cNvPr>
          <p:cNvSpPr txBox="1"/>
          <p:nvPr/>
        </p:nvSpPr>
        <p:spPr>
          <a:xfrm>
            <a:off x="6249988" y="4138613"/>
            <a:ext cx="2871787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Simplify the equation by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combining </a:t>
            </a:r>
            <a:r>
              <a:rPr lang="en-CA" dirty="0" err="1">
                <a:solidFill>
                  <a:srgbClr val="FF0000"/>
                </a:solidFill>
                <a:latin typeface="+mj-lt"/>
                <a:cs typeface="Arial" charset="0"/>
              </a:rPr>
              <a:t>Liketerms</a:t>
            </a: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 on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both sides</a:t>
            </a:r>
          </a:p>
        </p:txBody>
      </p:sp>
      <p:graphicFrame>
        <p:nvGraphicFramePr>
          <p:cNvPr id="20" name="Object 15">
            <a:extLst>
              <a:ext uri="{FF2B5EF4-FFF2-40B4-BE49-F238E27FC236}">
                <a16:creationId xmlns:a16="http://schemas.microsoft.com/office/drawing/2014/main" id="{8323D2A9-45D4-4C81-275F-1A7E5EB955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3575" y="4233863"/>
          <a:ext cx="527050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53780" imgH="203024" progId="Equation.DSMT4">
                  <p:embed/>
                </p:oleObj>
              </mc:Choice>
              <mc:Fallback>
                <p:oleObj name="Equation" r:id="rId27" imgW="253780" imgH="203024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575" y="4233863"/>
                        <a:ext cx="527050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6">
            <a:extLst>
              <a:ext uri="{FF2B5EF4-FFF2-40B4-BE49-F238E27FC236}">
                <a16:creationId xmlns:a16="http://schemas.microsoft.com/office/drawing/2014/main" id="{9F11E69E-8069-6B63-F039-B3CF27E76A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66813" y="4289425"/>
          <a:ext cx="60642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91847" imgH="177646" progId="Equation.DSMT4">
                  <p:embed/>
                </p:oleObj>
              </mc:Choice>
              <mc:Fallback>
                <p:oleObj name="Equation" r:id="rId29" imgW="291847" imgH="177646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6813" y="4289425"/>
                        <a:ext cx="606425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7">
            <a:extLst>
              <a:ext uri="{FF2B5EF4-FFF2-40B4-BE49-F238E27FC236}">
                <a16:creationId xmlns:a16="http://schemas.microsoft.com/office/drawing/2014/main" id="{01897F3A-DA2D-0E5E-E7E9-351777BBAE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87525" y="4276725"/>
          <a:ext cx="420688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03024" imgH="164957" progId="Equation.DSMT4">
                  <p:embed/>
                </p:oleObj>
              </mc:Choice>
              <mc:Fallback>
                <p:oleObj name="Equation" r:id="rId31" imgW="203024" imgH="164957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7525" y="4276725"/>
                        <a:ext cx="420688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8">
            <a:extLst>
              <a:ext uri="{FF2B5EF4-FFF2-40B4-BE49-F238E27FC236}">
                <a16:creationId xmlns:a16="http://schemas.microsoft.com/office/drawing/2014/main" id="{FC855000-FBF5-55BF-B41D-E5D24D8E56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4413" y="4194175"/>
          <a:ext cx="552450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66469" imgH="241091" progId="Equation.DSMT4">
                  <p:embed/>
                </p:oleObj>
              </mc:Choice>
              <mc:Fallback>
                <p:oleObj name="Equation" r:id="rId33" imgW="266469" imgH="241091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4413" y="4194175"/>
                        <a:ext cx="552450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9">
            <a:extLst>
              <a:ext uri="{FF2B5EF4-FFF2-40B4-BE49-F238E27FC236}">
                <a16:creationId xmlns:a16="http://schemas.microsoft.com/office/drawing/2014/main" id="{8B450381-7863-1D12-6ACB-32424B08C9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89250" y="4387850"/>
          <a:ext cx="2635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26780" imgH="114102" progId="Equation.DSMT4">
                  <p:embed/>
                </p:oleObj>
              </mc:Choice>
              <mc:Fallback>
                <p:oleObj name="Equation" r:id="rId35" imgW="126780" imgH="114102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9250" y="4387850"/>
                        <a:ext cx="263525" cy="238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0">
            <a:extLst>
              <a:ext uri="{FF2B5EF4-FFF2-40B4-BE49-F238E27FC236}">
                <a16:creationId xmlns:a16="http://schemas.microsoft.com/office/drawing/2014/main" id="{02B45770-8F89-4A17-F5CD-80F19F68FE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79763" y="4313238"/>
          <a:ext cx="395287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90335" imgH="177646" progId="Equation.DSMT4">
                  <p:embed/>
                </p:oleObj>
              </mc:Choice>
              <mc:Fallback>
                <p:oleObj name="Equation" r:id="rId37" imgW="190335" imgH="177646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9763" y="4313238"/>
                        <a:ext cx="395287" cy="369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1">
            <a:extLst>
              <a:ext uri="{FF2B5EF4-FFF2-40B4-BE49-F238E27FC236}">
                <a16:creationId xmlns:a16="http://schemas.microsoft.com/office/drawing/2014/main" id="{F2CE4EC3-E2C1-CEAB-A188-061AD94720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30600" y="4246563"/>
          <a:ext cx="869950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418918" imgH="203112" progId="Equation.DSMT4">
                  <p:embed/>
                </p:oleObj>
              </mc:Choice>
              <mc:Fallback>
                <p:oleObj name="Equation" r:id="rId39" imgW="418918" imgH="203112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600" y="4246563"/>
                        <a:ext cx="869950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2">
            <a:extLst>
              <a:ext uri="{FF2B5EF4-FFF2-40B4-BE49-F238E27FC236}">
                <a16:creationId xmlns:a16="http://schemas.microsoft.com/office/drawing/2014/main" id="{74280EB5-ACD6-EFF7-1895-523D94CBCD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19588" y="4291013"/>
          <a:ext cx="422275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202936" imgH="177569" progId="Equation.DSMT4">
                  <p:embed/>
                </p:oleObj>
              </mc:Choice>
              <mc:Fallback>
                <p:oleObj name="Equation" r:id="rId41" imgW="202936" imgH="177569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9588" y="4291013"/>
                        <a:ext cx="422275" cy="369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3">
            <a:extLst>
              <a:ext uri="{FF2B5EF4-FFF2-40B4-BE49-F238E27FC236}">
                <a16:creationId xmlns:a16="http://schemas.microsoft.com/office/drawing/2014/main" id="{629FB1BE-5F86-EA94-28E8-C8F34FA7A2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54563" y="4300538"/>
          <a:ext cx="581025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279158" imgH="177646" progId="Equation.DSMT4">
                  <p:embed/>
                </p:oleObj>
              </mc:Choice>
              <mc:Fallback>
                <p:oleObj name="Equation" r:id="rId43" imgW="279158" imgH="177646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4563" y="4300538"/>
                        <a:ext cx="581025" cy="369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4">
            <a:extLst>
              <a:ext uri="{FF2B5EF4-FFF2-40B4-BE49-F238E27FC236}">
                <a16:creationId xmlns:a16="http://schemas.microsoft.com/office/drawing/2014/main" id="{C128EABF-6410-260B-A824-E837D3563A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2413" y="4273550"/>
          <a:ext cx="58102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279279" imgH="165028" progId="Equation.DSMT4">
                  <p:embed/>
                </p:oleObj>
              </mc:Choice>
              <mc:Fallback>
                <p:oleObj name="Equation" r:id="rId45" imgW="279279" imgH="165028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2413" y="4273550"/>
                        <a:ext cx="581025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5">
            <a:extLst>
              <a:ext uri="{FF2B5EF4-FFF2-40B4-BE49-F238E27FC236}">
                <a16:creationId xmlns:a16="http://schemas.microsoft.com/office/drawing/2014/main" id="{2242686B-0E03-E9D7-3347-B1BAA28D94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25938" y="4295775"/>
          <a:ext cx="579437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279158" imgH="177646" progId="Equation.DSMT4">
                  <p:embed/>
                </p:oleObj>
              </mc:Choice>
              <mc:Fallback>
                <p:oleObj name="Equation" r:id="rId47" imgW="279158" imgH="177646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5938" y="4295775"/>
                        <a:ext cx="579437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>
            <a:extLst>
              <a:ext uri="{FF2B5EF4-FFF2-40B4-BE49-F238E27FC236}">
                <a16:creationId xmlns:a16="http://schemas.microsoft.com/office/drawing/2014/main" id="{5622E82D-299C-6813-85A5-29D1479CBFE1}"/>
              </a:ext>
            </a:extLst>
          </p:cNvPr>
          <p:cNvSpPr txBox="1"/>
          <p:nvPr/>
        </p:nvSpPr>
        <p:spPr>
          <a:xfrm>
            <a:off x="5826125" y="5051425"/>
            <a:ext cx="325913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Subtract </a:t>
            </a:r>
            <a:r>
              <a:rPr lang="en-CA" i="1" dirty="0">
                <a:solidFill>
                  <a:srgbClr val="FF0000"/>
                </a:solidFill>
                <a:latin typeface="+mj-lt"/>
                <a:cs typeface="Arial" charset="0"/>
              </a:rPr>
              <a:t>6x</a:t>
            </a:r>
            <a:r>
              <a:rPr lang="en-CA" i="1" baseline="30000" dirty="0">
                <a:solidFill>
                  <a:srgbClr val="FF0000"/>
                </a:solidFill>
                <a:latin typeface="+mj-lt"/>
                <a:cs typeface="Arial" charset="0"/>
              </a:rPr>
              <a:t>2</a:t>
            </a: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 from both sides</a:t>
            </a:r>
          </a:p>
        </p:txBody>
      </p:sp>
      <p:graphicFrame>
        <p:nvGraphicFramePr>
          <p:cNvPr id="32" name="Object 26">
            <a:extLst>
              <a:ext uri="{FF2B5EF4-FFF2-40B4-BE49-F238E27FC236}">
                <a16:creationId xmlns:a16="http://schemas.microsoft.com/office/drawing/2014/main" id="{B234C2EF-0E95-E2E9-9F62-5F8F4D7BA8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16063" y="4703763"/>
          <a:ext cx="2740025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1320227" imgH="241195" progId="Equation.DSMT4">
                  <p:embed/>
                </p:oleObj>
              </mc:Choice>
              <mc:Fallback>
                <p:oleObj name="Equation" r:id="rId49" imgW="1320227" imgH="241195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6063" y="4703763"/>
                        <a:ext cx="2740025" cy="50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DB16F4C0-60AE-3FA9-7783-F6ACAD9EB218}"/>
              </a:ext>
            </a:extLst>
          </p:cNvPr>
          <p:cNvSpPr txBox="1"/>
          <p:nvPr/>
        </p:nvSpPr>
        <p:spPr>
          <a:xfrm>
            <a:off x="5835650" y="5370513"/>
            <a:ext cx="3101975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Subtract </a:t>
            </a:r>
            <a:r>
              <a:rPr lang="en-CA" i="1" dirty="0">
                <a:solidFill>
                  <a:srgbClr val="FF0000"/>
                </a:solidFill>
                <a:latin typeface="+mj-lt"/>
                <a:cs typeface="Arial" charset="0"/>
              </a:rPr>
              <a:t>6x</a:t>
            </a: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 from and add 2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 to both sides</a:t>
            </a:r>
          </a:p>
        </p:txBody>
      </p:sp>
      <p:graphicFrame>
        <p:nvGraphicFramePr>
          <p:cNvPr id="34" name="Object 27">
            <a:extLst>
              <a:ext uri="{FF2B5EF4-FFF2-40B4-BE49-F238E27FC236}">
                <a16:creationId xmlns:a16="http://schemas.microsoft.com/office/drawing/2014/main" id="{5CB34754-0632-F2CF-510E-9F1A24EAF8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70138" y="5295900"/>
          <a:ext cx="24765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1193800" imgH="241300" progId="Equation.DSMT4">
                  <p:embed/>
                </p:oleObj>
              </mc:Choice>
              <mc:Fallback>
                <p:oleObj name="Equation" r:id="rId51" imgW="1193800" imgH="2413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0138" y="5295900"/>
                        <a:ext cx="2476500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417183F9-C28C-2F1F-6A9A-08CE1F42F11C}"/>
              </a:ext>
            </a:extLst>
          </p:cNvPr>
          <p:cNvSpPr txBox="1"/>
          <p:nvPr/>
        </p:nvSpPr>
        <p:spPr>
          <a:xfrm>
            <a:off x="5845175" y="6080125"/>
            <a:ext cx="233362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Divide both sides by</a:t>
            </a:r>
          </a:p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-1 </a:t>
            </a:r>
          </a:p>
        </p:txBody>
      </p:sp>
      <p:graphicFrame>
        <p:nvGraphicFramePr>
          <p:cNvPr id="36" name="Object 28">
            <a:extLst>
              <a:ext uri="{FF2B5EF4-FFF2-40B4-BE49-F238E27FC236}">
                <a16:creationId xmlns:a16="http://schemas.microsoft.com/office/drawing/2014/main" id="{FEBC18F6-FC9C-EBE7-AA59-CAB94EAABD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70163" y="5888038"/>
          <a:ext cx="2476500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193800" imgH="241300" progId="Equation.DSMT4">
                  <p:embed/>
                </p:oleObj>
              </mc:Choice>
              <mc:Fallback>
                <p:oleObj name="Equation" r:id="rId53" imgW="1193800" imgH="2413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0163" y="5888038"/>
                        <a:ext cx="2476500" cy="50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45" name="TextBox 36">
            <a:extLst>
              <a:ext uri="{FF2B5EF4-FFF2-40B4-BE49-F238E27FC236}">
                <a16:creationId xmlns:a16="http://schemas.microsoft.com/office/drawing/2014/main" id="{1E6EAC93-BE83-9A9B-35F2-D44729DBF1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/>
      <p:bldP spid="15" grpId="0"/>
      <p:bldP spid="17" grpId="0"/>
      <p:bldP spid="19" grpId="0"/>
      <p:bldP spid="31" grpId="0"/>
      <p:bldP spid="33" grpId="0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70532944-A15A-ABD0-9174-939D4AE7DF9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388" y="260350"/>
            <a:ext cx="8424862" cy="280828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 sz="2200"/>
              <a:t>Ex: The cost of manufacturing “x” number of smart  phones is given by the formula: C=0.05x</a:t>
            </a:r>
            <a:r>
              <a:rPr lang="en-CA" altLang="en-US" sz="2200" baseline="30000"/>
              <a:t>2</a:t>
            </a:r>
            <a:r>
              <a:rPr lang="en-CA" altLang="en-US" sz="2200"/>
              <a:t> – 3x+100.  The revenue generated by the smart phones is R=0.06x</a:t>
            </a:r>
            <a:r>
              <a:rPr lang="en-CA" altLang="en-US" sz="2200" baseline="30000"/>
              <a:t>2</a:t>
            </a:r>
            <a:r>
              <a:rPr lang="en-CA" altLang="en-US" sz="2200"/>
              <a:t> – 5x+23.  If profit is equal to the revenue minus the cost, what is the formula for profit?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 sz="2200"/>
              <a:t>b) What is the profit for manufacturing and selling 2000 phones?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45B160-181E-B9E8-EEDE-6BA26CD841E0}"/>
              </a:ext>
            </a:extLst>
          </p:cNvPr>
          <p:cNvSpPr txBox="1"/>
          <p:nvPr/>
        </p:nvSpPr>
        <p:spPr>
          <a:xfrm>
            <a:off x="355600" y="2897188"/>
            <a:ext cx="431006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Profit is equal to revenue subtract cost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F79EA2C-09D8-089B-481B-AC22B62F96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3278188"/>
          <a:ext cx="1754188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47419" imgH="177723" progId="Equation.DSMT4">
                  <p:embed/>
                </p:oleObj>
              </mc:Choice>
              <mc:Fallback>
                <p:oleObj name="Equation" r:id="rId3" imgW="647419" imgH="177723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278188"/>
                        <a:ext cx="1754188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CCF467D4-5FBA-0DA8-9370-008431129C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9775" y="3784600"/>
          <a:ext cx="24828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56755" imgH="203112" progId="Equation.DSMT4">
                  <p:embed/>
                </p:oleObj>
              </mc:Choice>
              <mc:Fallback>
                <p:oleObj name="Equation" r:id="rId5" imgW="1256755" imgH="203112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775" y="3784600"/>
                        <a:ext cx="248285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92356E78-070D-9CE1-3903-06E8C39781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52775" y="3775075"/>
          <a:ext cx="2357438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93800" imgH="279400" progId="Equation.DSMT4">
                  <p:embed/>
                </p:oleObj>
              </mc:Choice>
              <mc:Fallback>
                <p:oleObj name="Equation" r:id="rId7" imgW="1193800" imgH="279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2775" y="3775075"/>
                        <a:ext cx="2357438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2981237-8F4F-103F-0AE3-CD3AD17126A5}"/>
              </a:ext>
            </a:extLst>
          </p:cNvPr>
          <p:cNvSpPr txBox="1"/>
          <p:nvPr/>
        </p:nvSpPr>
        <p:spPr>
          <a:xfrm>
            <a:off x="5591175" y="3833813"/>
            <a:ext cx="3051175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Simplify by expanding the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negative sign</a:t>
            </a:r>
          </a:p>
        </p:txBody>
      </p:sp>
      <p:graphicFrame>
        <p:nvGraphicFramePr>
          <p:cNvPr id="8" name="Object 6">
            <a:extLst>
              <a:ext uri="{FF2B5EF4-FFF2-40B4-BE49-F238E27FC236}">
                <a16:creationId xmlns:a16="http://schemas.microsoft.com/office/drawing/2014/main" id="{8E2AEB7F-B20B-A4BA-4D3D-FFDE7097CA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2163" y="4292600"/>
          <a:ext cx="1354137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85800" imgH="203200" progId="Equation.DSMT4">
                  <p:embed/>
                </p:oleObj>
              </mc:Choice>
              <mc:Fallback>
                <p:oleObj name="Equation" r:id="rId9" imgW="685800" imgH="203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163" y="4292600"/>
                        <a:ext cx="1354137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>
            <a:extLst>
              <a:ext uri="{FF2B5EF4-FFF2-40B4-BE49-F238E27FC236}">
                <a16:creationId xmlns:a16="http://schemas.microsoft.com/office/drawing/2014/main" id="{645A4BEA-D071-56AF-45DE-9E32823909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74863" y="4349750"/>
          <a:ext cx="400050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02936" imgH="177569" progId="Equation.DSMT4">
                  <p:embed/>
                </p:oleObj>
              </mc:Choice>
              <mc:Fallback>
                <p:oleObj name="Equation" r:id="rId11" imgW="202936" imgH="177569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863" y="4349750"/>
                        <a:ext cx="400050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>
            <a:extLst>
              <a:ext uri="{FF2B5EF4-FFF2-40B4-BE49-F238E27FC236}">
                <a16:creationId xmlns:a16="http://schemas.microsoft.com/office/drawing/2014/main" id="{A41AF686-7769-2418-8F89-BC85953AD1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11413" y="4349750"/>
          <a:ext cx="549275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79158" imgH="177646" progId="Equation.DSMT4">
                  <p:embed/>
                </p:oleObj>
              </mc:Choice>
              <mc:Fallback>
                <p:oleObj name="Equation" r:id="rId13" imgW="279158" imgH="177646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4349750"/>
                        <a:ext cx="549275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>
            <a:extLst>
              <a:ext uri="{FF2B5EF4-FFF2-40B4-BE49-F238E27FC236}">
                <a16:creationId xmlns:a16="http://schemas.microsoft.com/office/drawing/2014/main" id="{5C7311EC-25AA-0102-2DEE-62F236BE06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05125" y="4298950"/>
          <a:ext cx="1025525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20474" imgH="203112" progId="Equation.DSMT4">
                  <p:embed/>
                </p:oleObj>
              </mc:Choice>
              <mc:Fallback>
                <p:oleObj name="Equation" r:id="rId15" imgW="520474" imgH="203112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5125" y="4298950"/>
                        <a:ext cx="1025525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0">
            <a:extLst>
              <a:ext uri="{FF2B5EF4-FFF2-40B4-BE49-F238E27FC236}">
                <a16:creationId xmlns:a16="http://schemas.microsoft.com/office/drawing/2014/main" id="{A52D4C16-17FA-4B19-FEFA-620F7248DE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52863" y="4356100"/>
          <a:ext cx="550862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79158" imgH="177646" progId="Equation.DSMT4">
                  <p:embed/>
                </p:oleObj>
              </mc:Choice>
              <mc:Fallback>
                <p:oleObj name="Equation" r:id="rId17" imgW="279158" imgH="177646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2863" y="4356100"/>
                        <a:ext cx="550862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1">
            <a:extLst>
              <a:ext uri="{FF2B5EF4-FFF2-40B4-BE49-F238E27FC236}">
                <a16:creationId xmlns:a16="http://schemas.microsoft.com/office/drawing/2014/main" id="{5AE377DA-8A7C-AE7F-EB90-78D042C4B1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48175" y="4356100"/>
          <a:ext cx="701675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55138" imgH="177569" progId="Equation.DSMT4">
                  <p:embed/>
                </p:oleObj>
              </mc:Choice>
              <mc:Fallback>
                <p:oleObj name="Equation" r:id="rId19" imgW="355138" imgH="177569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8175" y="4356100"/>
                        <a:ext cx="701675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DC4F29EE-90F3-0C82-690F-D59B5157E47E}"/>
              </a:ext>
            </a:extLst>
          </p:cNvPr>
          <p:cNvSpPr txBox="1"/>
          <p:nvPr/>
        </p:nvSpPr>
        <p:spPr>
          <a:xfrm>
            <a:off x="5613400" y="4413250"/>
            <a:ext cx="229076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Combine </a:t>
            </a:r>
            <a:r>
              <a:rPr lang="en-CA" dirty="0" err="1">
                <a:solidFill>
                  <a:srgbClr val="FF0000"/>
                </a:solidFill>
                <a:latin typeface="+mj-lt"/>
                <a:cs typeface="Arial" charset="0"/>
              </a:rPr>
              <a:t>Liketerms</a:t>
            </a:r>
            <a:endParaRPr lang="en-CA" dirty="0">
              <a:solidFill>
                <a:srgbClr val="FF0000"/>
              </a:solidFill>
              <a:latin typeface="+mj-lt"/>
              <a:cs typeface="Arial" charset="0"/>
            </a:endParaRPr>
          </a:p>
        </p:txBody>
      </p:sp>
      <p:graphicFrame>
        <p:nvGraphicFramePr>
          <p:cNvPr id="15" name="Object 12">
            <a:extLst>
              <a:ext uri="{FF2B5EF4-FFF2-40B4-BE49-F238E27FC236}">
                <a16:creationId xmlns:a16="http://schemas.microsoft.com/office/drawing/2014/main" id="{97DE1181-F394-74B6-5886-2DEB4B9963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7175" y="4791075"/>
          <a:ext cx="135572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85800" imgH="203200" progId="Equation.DSMT4">
                  <p:embed/>
                </p:oleObj>
              </mc:Choice>
              <mc:Fallback>
                <p:oleObj name="Equation" r:id="rId21" imgW="685800" imgH="2032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" y="4791075"/>
                        <a:ext cx="1355725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3">
            <a:extLst>
              <a:ext uri="{FF2B5EF4-FFF2-40B4-BE49-F238E27FC236}">
                <a16:creationId xmlns:a16="http://schemas.microsoft.com/office/drawing/2014/main" id="{9D342164-43AC-A6C9-8C99-E5F4E10F7B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85900" y="4849813"/>
          <a:ext cx="577850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91847" imgH="177646" progId="Equation.DSMT4">
                  <p:embed/>
                </p:oleObj>
              </mc:Choice>
              <mc:Fallback>
                <p:oleObj name="Equation" r:id="rId23" imgW="291847" imgH="177646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4849813"/>
                        <a:ext cx="577850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4">
            <a:extLst>
              <a:ext uri="{FF2B5EF4-FFF2-40B4-BE49-F238E27FC236}">
                <a16:creationId xmlns:a16="http://schemas.microsoft.com/office/drawing/2014/main" id="{18629DE3-09CC-1ECF-E721-2140CEF288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25663" y="4848225"/>
          <a:ext cx="552450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79158" imgH="177646" progId="Equation.DSMT4">
                  <p:embed/>
                </p:oleObj>
              </mc:Choice>
              <mc:Fallback>
                <p:oleObj name="Equation" r:id="rId25" imgW="279158" imgH="177646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5663" y="4848225"/>
                        <a:ext cx="552450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6">
            <a:extLst>
              <a:ext uri="{FF2B5EF4-FFF2-40B4-BE49-F238E27FC236}">
                <a16:creationId xmlns:a16="http://schemas.microsoft.com/office/drawing/2014/main" id="{C08E3232-0960-0543-9FC7-EE166A4DCF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0975" y="5286375"/>
          <a:ext cx="29083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397000" imgH="228600" progId="Equation.DSMT4">
                  <p:embed/>
                </p:oleObj>
              </mc:Choice>
              <mc:Fallback>
                <p:oleObj name="Equation" r:id="rId27" imgW="1397000" imgH="2286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" y="5286375"/>
                        <a:ext cx="2908300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8E89B804-4C14-CBC4-4DBA-81A612015D07}"/>
              </a:ext>
            </a:extLst>
          </p:cNvPr>
          <p:cNvSpPr txBox="1"/>
          <p:nvPr/>
        </p:nvSpPr>
        <p:spPr>
          <a:xfrm>
            <a:off x="4970463" y="5302250"/>
            <a:ext cx="17494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Make x = 2000</a:t>
            </a:r>
          </a:p>
        </p:txBody>
      </p:sp>
      <p:graphicFrame>
        <p:nvGraphicFramePr>
          <p:cNvPr id="21" name="Object 17">
            <a:extLst>
              <a:ext uri="{FF2B5EF4-FFF2-40B4-BE49-F238E27FC236}">
                <a16:creationId xmlns:a16="http://schemas.microsoft.com/office/drawing/2014/main" id="{1DB01394-EBC5-3433-A908-539E8AC6CC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2150" y="5718175"/>
          <a:ext cx="3856038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854200" imgH="279400" progId="Equation.DSMT4">
                  <p:embed/>
                </p:oleObj>
              </mc:Choice>
              <mc:Fallback>
                <p:oleObj name="Equation" r:id="rId29" imgW="1854200" imgH="2794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150" y="5718175"/>
                        <a:ext cx="3856038" cy="582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8">
            <a:extLst>
              <a:ext uri="{FF2B5EF4-FFF2-40B4-BE49-F238E27FC236}">
                <a16:creationId xmlns:a16="http://schemas.microsoft.com/office/drawing/2014/main" id="{60102B6A-29C8-6670-5DC6-5943D029F4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1675" y="6281738"/>
          <a:ext cx="1479550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710891" imgH="203112" progId="Equation.DSMT4">
                  <p:embed/>
                </p:oleObj>
              </mc:Choice>
              <mc:Fallback>
                <p:oleObj name="Equation" r:id="rId31" imgW="710891" imgH="203112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675" y="6281738"/>
                        <a:ext cx="1479550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9">
            <a:extLst>
              <a:ext uri="{FF2B5EF4-FFF2-40B4-BE49-F238E27FC236}">
                <a16:creationId xmlns:a16="http://schemas.microsoft.com/office/drawing/2014/main" id="{67F7FFEA-907A-9B65-8481-9CB275AAA1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97100" y="6278563"/>
          <a:ext cx="7397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55138" imgH="177569" progId="Equation.DSMT4">
                  <p:embed/>
                </p:oleObj>
              </mc:Choice>
              <mc:Fallback>
                <p:oleObj name="Equation" r:id="rId33" imgW="355138" imgH="177569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6278563"/>
                        <a:ext cx="73977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0">
            <a:extLst>
              <a:ext uri="{FF2B5EF4-FFF2-40B4-BE49-F238E27FC236}">
                <a16:creationId xmlns:a16="http://schemas.microsoft.com/office/drawing/2014/main" id="{F04AA282-9457-F87D-FB50-F7D95E6192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16238" y="6262688"/>
          <a:ext cx="5810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79158" imgH="177646" progId="Equation.DSMT4">
                  <p:embed/>
                </p:oleObj>
              </mc:Choice>
              <mc:Fallback>
                <p:oleObj name="Equation" r:id="rId35" imgW="279158" imgH="177646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6262688"/>
                        <a:ext cx="5810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1">
            <a:extLst>
              <a:ext uri="{FF2B5EF4-FFF2-40B4-BE49-F238E27FC236}">
                <a16:creationId xmlns:a16="http://schemas.microsoft.com/office/drawing/2014/main" id="{533EBD9A-1700-0465-5763-96E0AEF6CB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14725" y="6254750"/>
          <a:ext cx="1373188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660113" imgH="203112" progId="Equation.DSMT4">
                  <p:embed/>
                </p:oleObj>
              </mc:Choice>
              <mc:Fallback>
                <p:oleObj name="Equation" r:id="rId37" imgW="660113" imgH="203112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725" y="6254750"/>
                        <a:ext cx="1373188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81" name="TextBox 25">
            <a:extLst>
              <a:ext uri="{FF2B5EF4-FFF2-40B4-BE49-F238E27FC236}">
                <a16:creationId xmlns:a16="http://schemas.microsoft.com/office/drawing/2014/main" id="{473F8F52-6723-EA92-932F-0C73F54411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5" presetClass="emph" presetSubtype="0" repeatCount="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5" presetClass="emph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5" presetClass="emph" presetSubtype="0" repeatCount="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35" presetClass="emph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5" presetClass="emph" presetSubtype="0" repeatCount="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5" presetClass="emph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14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DD8B5-07BE-E501-7849-1507519A0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188913"/>
            <a:ext cx="7467600" cy="7191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Simplify:</a:t>
            </a:r>
          </a:p>
        </p:txBody>
      </p:sp>
      <p:graphicFrame>
        <p:nvGraphicFramePr>
          <p:cNvPr id="21507" name="Object 2">
            <a:extLst>
              <a:ext uri="{FF2B5EF4-FFF2-40B4-BE49-F238E27FC236}">
                <a16:creationId xmlns:a16="http://schemas.microsoft.com/office/drawing/2014/main" id="{E0FD6474-9765-5AD7-02AD-637B489146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9550" y="1049338"/>
          <a:ext cx="5083175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51100" imgH="279400" progId="Equation.DSMT4">
                  <p:embed/>
                </p:oleObj>
              </mc:Choice>
              <mc:Fallback>
                <p:oleObj name="Equation" r:id="rId3" imgW="2451100" imgH="279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" y="1049338"/>
                        <a:ext cx="5083175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3">
            <a:extLst>
              <a:ext uri="{FF2B5EF4-FFF2-40B4-BE49-F238E27FC236}">
                <a16:creationId xmlns:a16="http://schemas.microsoft.com/office/drawing/2014/main" id="{F27F47AD-FEB9-575B-34AD-FC739F58DF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0975" y="3517900"/>
          <a:ext cx="5399088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603500" imgH="304800" progId="Equation.DSMT4">
                  <p:embed/>
                </p:oleObj>
              </mc:Choice>
              <mc:Fallback>
                <p:oleObj name="Equation" r:id="rId5" imgW="2603500" imgH="304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" y="3517900"/>
                        <a:ext cx="5399088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>
            <a:extLst>
              <a:ext uri="{FF2B5EF4-FFF2-40B4-BE49-F238E27FC236}">
                <a16:creationId xmlns:a16="http://schemas.microsoft.com/office/drawing/2014/main" id="{7ECF12F6-908F-E681-0451-D3B3CD7147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7513" y="1693863"/>
          <a:ext cx="1079500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20700" imgH="228600" progId="Equation.DSMT4">
                  <p:embed/>
                </p:oleObj>
              </mc:Choice>
              <mc:Fallback>
                <p:oleObj name="Equation" r:id="rId7" imgW="52070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13" y="1693863"/>
                        <a:ext cx="1079500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>
            <a:extLst>
              <a:ext uri="{FF2B5EF4-FFF2-40B4-BE49-F238E27FC236}">
                <a16:creationId xmlns:a16="http://schemas.microsoft.com/office/drawing/2014/main" id="{C3E8B5B4-05F1-15DD-259E-0E8A694223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06538" y="1708150"/>
          <a:ext cx="1000125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82391" imgH="228501" progId="Equation.DSMT4">
                  <p:embed/>
                </p:oleObj>
              </mc:Choice>
              <mc:Fallback>
                <p:oleObj name="Equation" r:id="rId9" imgW="482391" imgH="228501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6538" y="1708150"/>
                        <a:ext cx="1000125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>
            <a:extLst>
              <a:ext uri="{FF2B5EF4-FFF2-40B4-BE49-F238E27FC236}">
                <a16:creationId xmlns:a16="http://schemas.microsoft.com/office/drawing/2014/main" id="{052D270A-1C64-C128-0AF1-9FE1D1E705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78088" y="1774825"/>
          <a:ext cx="762000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68140" imgH="177723" progId="Equation.DSMT4">
                  <p:embed/>
                </p:oleObj>
              </mc:Choice>
              <mc:Fallback>
                <p:oleObj name="Equation" r:id="rId11" imgW="368140" imgH="177723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8088" y="1774825"/>
                        <a:ext cx="762000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>
            <a:extLst>
              <a:ext uri="{FF2B5EF4-FFF2-40B4-BE49-F238E27FC236}">
                <a16:creationId xmlns:a16="http://schemas.microsoft.com/office/drawing/2014/main" id="{0FAD5267-2D8B-4701-12A8-DD0E7645AB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67075" y="1717675"/>
          <a:ext cx="89376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31613" imgH="228501" progId="Equation.DSMT4">
                  <p:embed/>
                </p:oleObj>
              </mc:Choice>
              <mc:Fallback>
                <p:oleObj name="Equation" r:id="rId13" imgW="431613" imgH="228501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075" y="1717675"/>
                        <a:ext cx="893763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>
            <a:extLst>
              <a:ext uri="{FF2B5EF4-FFF2-40B4-BE49-F238E27FC236}">
                <a16:creationId xmlns:a16="http://schemas.microsoft.com/office/drawing/2014/main" id="{3BF9C74A-D9B4-A8C3-15D9-CA39AB2ABB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59250" y="1720850"/>
          <a:ext cx="998538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82391" imgH="228501" progId="Equation.DSMT4">
                  <p:embed/>
                </p:oleObj>
              </mc:Choice>
              <mc:Fallback>
                <p:oleObj name="Equation" r:id="rId15" imgW="482391" imgH="228501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250" y="1720850"/>
                        <a:ext cx="998538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>
            <a:extLst>
              <a:ext uri="{FF2B5EF4-FFF2-40B4-BE49-F238E27FC236}">
                <a16:creationId xmlns:a16="http://schemas.microsoft.com/office/drawing/2014/main" id="{0F43041A-34CA-2F14-A054-BDF6CE65A3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06988" y="1784350"/>
          <a:ext cx="762000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68140" imgH="203112" progId="Equation.DSMT4">
                  <p:embed/>
                </p:oleObj>
              </mc:Choice>
              <mc:Fallback>
                <p:oleObj name="Equation" r:id="rId17" imgW="368140" imgH="203112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6988" y="1784350"/>
                        <a:ext cx="762000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>
            <a:extLst>
              <a:ext uri="{FF2B5EF4-FFF2-40B4-BE49-F238E27FC236}">
                <a16:creationId xmlns:a16="http://schemas.microsoft.com/office/drawing/2014/main" id="{0761B1A1-300A-1792-F077-2B53FE25E0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5613" y="2355850"/>
          <a:ext cx="974725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69900" imgH="228600" progId="Equation.DSMT4">
                  <p:embed/>
                </p:oleObj>
              </mc:Choice>
              <mc:Fallback>
                <p:oleObj name="Equation" r:id="rId19" imgW="469900" imgH="2286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3" y="2355850"/>
                        <a:ext cx="974725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2">
            <a:extLst>
              <a:ext uri="{FF2B5EF4-FFF2-40B4-BE49-F238E27FC236}">
                <a16:creationId xmlns:a16="http://schemas.microsoft.com/office/drawing/2014/main" id="{760FA47C-CAEB-7CBE-5CF2-98F1541BFE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19238" y="2349500"/>
          <a:ext cx="947737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57200" imgH="228600" progId="Equation.DSMT4">
                  <p:embed/>
                </p:oleObj>
              </mc:Choice>
              <mc:Fallback>
                <p:oleObj name="Equation" r:id="rId21" imgW="457200" imgH="2286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9238" y="2349500"/>
                        <a:ext cx="947737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3">
            <a:extLst>
              <a:ext uri="{FF2B5EF4-FFF2-40B4-BE49-F238E27FC236}">
                <a16:creationId xmlns:a16="http://schemas.microsoft.com/office/drawing/2014/main" id="{4DD9F61A-51B4-EA2F-7125-4011EAFCB3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82850" y="2379663"/>
          <a:ext cx="868363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18918" imgH="177723" progId="Equation.DSMT4">
                  <p:embed/>
                </p:oleObj>
              </mc:Choice>
              <mc:Fallback>
                <p:oleObj name="Equation" r:id="rId23" imgW="418918" imgH="177723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2850" y="2379663"/>
                        <a:ext cx="868363" cy="369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4">
            <a:extLst>
              <a:ext uri="{FF2B5EF4-FFF2-40B4-BE49-F238E27FC236}">
                <a16:creationId xmlns:a16="http://schemas.microsoft.com/office/drawing/2014/main" id="{7CBFB48E-1E8E-BCBA-59EF-4FF9A43DF1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43288" y="2376488"/>
          <a:ext cx="842962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06048" imgH="203024" progId="Equation.DSMT4">
                  <p:embed/>
                </p:oleObj>
              </mc:Choice>
              <mc:Fallback>
                <p:oleObj name="Equation" r:id="rId25" imgW="406048" imgH="203024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3288" y="2376488"/>
                        <a:ext cx="842962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5">
            <a:extLst>
              <a:ext uri="{FF2B5EF4-FFF2-40B4-BE49-F238E27FC236}">
                <a16:creationId xmlns:a16="http://schemas.microsoft.com/office/drawing/2014/main" id="{47DDACFF-EAA9-812A-C2B7-F6B0E129D7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838" y="4310063"/>
          <a:ext cx="63182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04404" imgH="177569" progId="Equation.DSMT4">
                  <p:embed/>
                </p:oleObj>
              </mc:Choice>
              <mc:Fallback>
                <p:oleObj name="Equation" r:id="rId27" imgW="304404" imgH="177569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838" y="4310063"/>
                        <a:ext cx="631825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6">
            <a:extLst>
              <a:ext uri="{FF2B5EF4-FFF2-40B4-BE49-F238E27FC236}">
                <a16:creationId xmlns:a16="http://schemas.microsoft.com/office/drawing/2014/main" id="{BE733782-ACC1-3966-1086-DAF1DA95F8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69963" y="4267200"/>
          <a:ext cx="552450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66469" imgH="203024" progId="Equation.DSMT4">
                  <p:embed/>
                </p:oleObj>
              </mc:Choice>
              <mc:Fallback>
                <p:oleObj name="Equation" r:id="rId29" imgW="266469" imgH="203024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9963" y="4267200"/>
                        <a:ext cx="552450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7">
            <a:extLst>
              <a:ext uri="{FF2B5EF4-FFF2-40B4-BE49-F238E27FC236}">
                <a16:creationId xmlns:a16="http://schemas.microsoft.com/office/drawing/2014/main" id="{96A8D618-4AE1-A8E4-A481-EEA589C2F3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0" y="4327525"/>
          <a:ext cx="474663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28501" imgH="203112" progId="Equation.DSMT4">
                  <p:embed/>
                </p:oleObj>
              </mc:Choice>
              <mc:Fallback>
                <p:oleObj name="Equation" r:id="rId31" imgW="228501" imgH="203112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327525"/>
                        <a:ext cx="474663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8">
            <a:extLst>
              <a:ext uri="{FF2B5EF4-FFF2-40B4-BE49-F238E27FC236}">
                <a16:creationId xmlns:a16="http://schemas.microsoft.com/office/drawing/2014/main" id="{903590F9-9465-692D-A385-5403EEBB92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43100" y="4267200"/>
          <a:ext cx="7112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42751" imgH="228501" progId="Equation.DSMT4">
                  <p:embed/>
                </p:oleObj>
              </mc:Choice>
              <mc:Fallback>
                <p:oleObj name="Equation" r:id="rId33" imgW="342751" imgH="228501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3100" y="4267200"/>
                        <a:ext cx="711200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9">
            <a:extLst>
              <a:ext uri="{FF2B5EF4-FFF2-40B4-BE49-F238E27FC236}">
                <a16:creationId xmlns:a16="http://schemas.microsoft.com/office/drawing/2014/main" id="{96BD6F09-8484-6B40-85A7-7C7A6A36C2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73350" y="4316413"/>
          <a:ext cx="685800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29914" imgH="177646" progId="Equation.DSMT4">
                  <p:embed/>
                </p:oleObj>
              </mc:Choice>
              <mc:Fallback>
                <p:oleObj name="Equation" r:id="rId35" imgW="329914" imgH="177646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350" y="4316413"/>
                        <a:ext cx="685800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0">
            <a:extLst>
              <a:ext uri="{FF2B5EF4-FFF2-40B4-BE49-F238E27FC236}">
                <a16:creationId xmlns:a16="http://schemas.microsoft.com/office/drawing/2014/main" id="{A0ECC9ED-D631-57AB-88DD-8D613F8074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4273550"/>
          <a:ext cx="1001713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482391" imgH="228501" progId="Equation.DSMT4">
                  <p:embed/>
                </p:oleObj>
              </mc:Choice>
              <mc:Fallback>
                <p:oleObj name="Equation" r:id="rId37" imgW="482391" imgH="228501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273550"/>
                        <a:ext cx="1001713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1">
            <a:extLst>
              <a:ext uri="{FF2B5EF4-FFF2-40B4-BE49-F238E27FC236}">
                <a16:creationId xmlns:a16="http://schemas.microsoft.com/office/drawing/2014/main" id="{C19858E7-A729-FBC0-8019-33FFE35506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57700" y="4275138"/>
          <a:ext cx="790575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80835" imgH="215806" progId="Equation.DSMT4">
                  <p:embed/>
                </p:oleObj>
              </mc:Choice>
              <mc:Fallback>
                <p:oleObj name="Equation" r:id="rId39" imgW="380835" imgH="215806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7700" y="4275138"/>
                        <a:ext cx="790575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2">
            <a:extLst>
              <a:ext uri="{FF2B5EF4-FFF2-40B4-BE49-F238E27FC236}">
                <a16:creationId xmlns:a16="http://schemas.microsoft.com/office/drawing/2014/main" id="{9056D1B5-7C22-90A0-A67B-FB4284E8A3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8300" y="4946650"/>
          <a:ext cx="63182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304404" imgH="177569" progId="Equation.DSMT4">
                  <p:embed/>
                </p:oleObj>
              </mc:Choice>
              <mc:Fallback>
                <p:oleObj name="Equation" r:id="rId41" imgW="304404" imgH="177569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" y="4946650"/>
                        <a:ext cx="631825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3">
            <a:extLst>
              <a:ext uri="{FF2B5EF4-FFF2-40B4-BE49-F238E27FC236}">
                <a16:creationId xmlns:a16="http://schemas.microsoft.com/office/drawing/2014/main" id="{777F2C4D-8CF0-24FB-B322-56D316A2EB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87425" y="4903788"/>
          <a:ext cx="552450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266469" imgH="203024" progId="Equation.DSMT4">
                  <p:embed/>
                </p:oleObj>
              </mc:Choice>
              <mc:Fallback>
                <p:oleObj name="Equation" r:id="rId42" imgW="266469" imgH="203024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425" y="4903788"/>
                        <a:ext cx="552450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5">
            <a:extLst>
              <a:ext uri="{FF2B5EF4-FFF2-40B4-BE49-F238E27FC236}">
                <a16:creationId xmlns:a16="http://schemas.microsoft.com/office/drawing/2014/main" id="{16F5C74F-BAE0-DA27-8E34-31C6662B10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41463" y="4913313"/>
          <a:ext cx="1090612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545863" imgH="228501" progId="Equation.DSMT4">
                  <p:embed/>
                </p:oleObj>
              </mc:Choice>
              <mc:Fallback>
                <p:oleObj name="Equation" r:id="rId43" imgW="545863" imgH="228501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463" y="4913313"/>
                        <a:ext cx="1090612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6">
            <a:extLst>
              <a:ext uri="{FF2B5EF4-FFF2-40B4-BE49-F238E27FC236}">
                <a16:creationId xmlns:a16="http://schemas.microsoft.com/office/drawing/2014/main" id="{259E2185-7091-A9B5-0266-86DE1EBFD4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41600" y="4937125"/>
          <a:ext cx="817563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393359" imgH="177646" progId="Equation.DSMT4">
                  <p:embed/>
                </p:oleObj>
              </mc:Choice>
              <mc:Fallback>
                <p:oleObj name="Equation" r:id="rId45" imgW="393359" imgH="177646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600" y="4937125"/>
                        <a:ext cx="817563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7">
            <a:extLst>
              <a:ext uri="{FF2B5EF4-FFF2-40B4-BE49-F238E27FC236}">
                <a16:creationId xmlns:a16="http://schemas.microsoft.com/office/drawing/2014/main" id="{39FA33FA-2457-8199-C120-49758AB702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13138" y="4878388"/>
          <a:ext cx="1108075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533169" imgH="228501" progId="Equation.DSMT4">
                  <p:embed/>
                </p:oleObj>
              </mc:Choice>
              <mc:Fallback>
                <p:oleObj name="Equation" r:id="rId47" imgW="533169" imgH="228501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3138" y="4878388"/>
                        <a:ext cx="1108075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8">
            <a:extLst>
              <a:ext uri="{FF2B5EF4-FFF2-40B4-BE49-F238E27FC236}">
                <a16:creationId xmlns:a16="http://schemas.microsoft.com/office/drawing/2014/main" id="{9F1FC91E-13A9-3AEE-0F3C-A1BE36656E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49788" y="4926013"/>
          <a:ext cx="86995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418918" imgH="177723" progId="Equation.DSMT4">
                  <p:embed/>
                </p:oleObj>
              </mc:Choice>
              <mc:Fallback>
                <p:oleObj name="Equation" r:id="rId49" imgW="418918" imgH="177723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9788" y="4926013"/>
                        <a:ext cx="86995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9">
            <a:extLst>
              <a:ext uri="{FF2B5EF4-FFF2-40B4-BE49-F238E27FC236}">
                <a16:creationId xmlns:a16="http://schemas.microsoft.com/office/drawing/2014/main" id="{D699662E-3431-0913-497F-FEF0506274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8000" y="5618163"/>
          <a:ext cx="1131888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545863" imgH="228501" progId="Equation.DSMT4">
                  <p:embed/>
                </p:oleObj>
              </mc:Choice>
              <mc:Fallback>
                <p:oleObj name="Equation" r:id="rId51" imgW="545863" imgH="228501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5618163"/>
                        <a:ext cx="1131888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30">
            <a:extLst>
              <a:ext uri="{FF2B5EF4-FFF2-40B4-BE49-F238E27FC236}">
                <a16:creationId xmlns:a16="http://schemas.microsoft.com/office/drawing/2014/main" id="{D9EE24F0-FC42-9BB7-C73F-56FC41F936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57450" y="5691188"/>
          <a:ext cx="86677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418918" imgH="177723" progId="Equation.DSMT4">
                  <p:embed/>
                </p:oleObj>
              </mc:Choice>
              <mc:Fallback>
                <p:oleObj name="Equation" r:id="rId53" imgW="418918" imgH="177723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7450" y="5691188"/>
                        <a:ext cx="866775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1">
            <a:extLst>
              <a:ext uri="{FF2B5EF4-FFF2-40B4-BE49-F238E27FC236}">
                <a16:creationId xmlns:a16="http://schemas.microsoft.com/office/drawing/2014/main" id="{CC7203CA-215D-372F-FBEA-AC5AAB1089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79588" y="5637213"/>
          <a:ext cx="606425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291973" imgH="203112" progId="Equation.DSMT4">
                  <p:embed/>
                </p:oleObj>
              </mc:Choice>
              <mc:Fallback>
                <p:oleObj name="Equation" r:id="rId55" imgW="291973" imgH="203112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9588" y="5637213"/>
                        <a:ext cx="606425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35" name="TextBox 31">
            <a:extLst>
              <a:ext uri="{FF2B5EF4-FFF2-40B4-BE49-F238E27FC236}">
                <a16:creationId xmlns:a16="http://schemas.microsoft.com/office/drawing/2014/main" id="{E5A99259-29CD-4F28-CCAC-B2F7B8238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C45A8-63B7-0FEF-9339-52DD3EAD6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Homework: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85DAF365-2CCC-E12F-5E1E-D82651EAEB9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CA" altLang="en-US"/>
              <a:t>P234 #5, 6, 8, 9, 12, 15</a:t>
            </a:r>
          </a:p>
        </p:txBody>
      </p:sp>
      <p:sp>
        <p:nvSpPr>
          <p:cNvPr id="23556" name="TextBox 3">
            <a:extLst>
              <a:ext uri="{FF2B5EF4-FFF2-40B4-BE49-F238E27FC236}">
                <a16:creationId xmlns:a16="http://schemas.microsoft.com/office/drawing/2014/main" id="{9CABEA61-A506-3534-FF36-A82EB7D1A9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503b8985c2188afbbbe7fcbdfa8b223a4512"/>
  <p:tag name="ISPRING_ULTRA_SCORM_SLIDE_COUNT" val="9"/>
  <p:tag name="ISPRING_ULTRA_SCORM_DURATION" val="3600"/>
  <p:tag name="ISPRING_ULTRA_SCORM_QUIZ_NUMBER" val="0"/>
  <p:tag name="GENSWF_OUTPUT_FILE_NAME" val="m9pch54"/>
  <p:tag name="ISPRING_SCORM_PASSING_SCORE" val="100.0000000000"/>
  <p:tag name="ISPRING_RESOURCE_PATHS_HASH_2" val="3aa58faa8998b996e89b74ced1a157f96c77b4d"/>
  <p:tag name="ISPRING_ULTRA_SCORM_COURSE_ID" val="4607C078-8BA6-40DA-A17E-C217AF64FD2A"/>
  <p:tag name="ISPRING_SCORM_RATE_SLIDES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9P"/>
  <p:tag name="ISPRING_PRESENTATION_TITLE" val="5.4 Subtracting Polynomials"/>
  <p:tag name="ISPRING_RESOURCE_PATHS_HASH_PRESENTER" val="bf961c764858e7e03bc89e8e21cc0e745a3edc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1023</TotalTime>
  <Words>446</Words>
  <Application>Microsoft Office PowerPoint</Application>
  <PresentationFormat>On-screen Show (4:3)</PresentationFormat>
  <Paragraphs>61</Paragraphs>
  <Slides>9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Century Schoolbook</vt:lpstr>
      <vt:lpstr>Wingdings</vt:lpstr>
      <vt:lpstr>Wingdings 2</vt:lpstr>
      <vt:lpstr>Calibri</vt:lpstr>
      <vt:lpstr>Oriel</vt:lpstr>
      <vt:lpstr>MathType 5.0 Equation</vt:lpstr>
      <vt:lpstr>MathType 6.0 Equation</vt:lpstr>
      <vt:lpstr>Section 5.4 Subtracting Polynomials</vt:lpstr>
      <vt:lpstr>Subtracting Integers</vt:lpstr>
      <vt:lpstr>Subtracting Polynomials</vt:lpstr>
      <vt:lpstr>Practice: Simplify</vt:lpstr>
      <vt:lpstr>Ex: Simplify the following expressions:</vt:lpstr>
      <vt:lpstr>Practice: Find the missing term</vt:lpstr>
      <vt:lpstr>PowerPoint Presentation</vt:lpstr>
      <vt:lpstr>Simplify:</vt:lpstr>
      <vt:lpstr>Homework: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5.4 Subtracting Polynomials</dc:title>
  <dc:creator>danny young</dc:creator>
  <cp:lastModifiedBy>Danny Young</cp:lastModifiedBy>
  <cp:revision>56</cp:revision>
  <dcterms:created xsi:type="dcterms:W3CDTF">2011-01-06T00:20:18Z</dcterms:created>
  <dcterms:modified xsi:type="dcterms:W3CDTF">2026-01-23T03:06:37Z</dcterms:modified>
</cp:coreProperties>
</file>